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CSS" TargetMode="External"/><Relationship Id="rId3" Type="http://schemas.openxmlformats.org/officeDocument/2006/relationships/hyperlink" Target="https://ru.wikipedia.org/wiki/HTML" TargetMode="External"/><Relationship Id="rId7" Type="http://schemas.openxmlformats.org/officeDocument/2006/relationships/hyperlink" Target="https://ru.wikipedia.org/wiki/IOS" TargetMode="External"/><Relationship Id="rId2" Type="http://schemas.openxmlformats.org/officeDocument/2006/relationships/hyperlink" Target="https://ru.wikipedia.org/wiki/JavaScript" TargetMode="External"/><Relationship Id="rId1" Type="http://schemas.openxmlformats.org/officeDocument/2006/relationships/hyperlink" Target="https://ru.wikipedia.org/wiki/Action_Script" TargetMode="External"/><Relationship Id="rId6" Type="http://schemas.openxmlformats.org/officeDocument/2006/relationships/hyperlink" Target="https://ru.wikipedia.org/wiki/Windows" TargetMode="External"/><Relationship Id="rId5" Type="http://schemas.openxmlformats.org/officeDocument/2006/relationships/hyperlink" Target="https://ru.wikipedia.org/wiki/Android" TargetMode="External"/><Relationship Id="rId4" Type="http://schemas.openxmlformats.org/officeDocument/2006/relationships/hyperlink" Target="https://ru.wikipedia.org/wiki/OS_X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C%2B%2B" TargetMode="External"/><Relationship Id="rId2" Type="http://schemas.openxmlformats.org/officeDocument/2006/relationships/hyperlink" Target="https://ru.wikipedia.org/wiki/Delphi_(%D1%8F%D0%B7%D1%8B%D0%BA_%D0%BF%D1%80%D0%BE%D0%B3%D1%80%D0%B0%D0%BC%D0%BC%D0%B8%D1%80%D0%BE%D0%B2%D0%B0%D0%BD%D0%B8%D1%8F)" TargetMode="External"/><Relationship Id="rId1" Type="http://schemas.openxmlformats.org/officeDocument/2006/relationships/hyperlink" Target="https://ru.wikipedia.org/wiki/Java" TargetMode="External"/><Relationship Id="rId4" Type="http://schemas.openxmlformats.org/officeDocument/2006/relationships/hyperlink" Target="https://ru.wikipedia.org/wiki/Linux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Mac_OS_X" TargetMode="External"/><Relationship Id="rId2" Type="http://schemas.openxmlformats.org/officeDocument/2006/relationships/hyperlink" Target="https://ru.wikipedia.org/wiki/C%2B%2B" TargetMode="External"/><Relationship Id="rId1" Type="http://schemas.openxmlformats.org/officeDocument/2006/relationships/hyperlink" Target="https://ru.wikipedia.org/wiki/Object_Pascal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CSS" TargetMode="External"/><Relationship Id="rId3" Type="http://schemas.openxmlformats.org/officeDocument/2006/relationships/hyperlink" Target="https://ru.wikipedia.org/wiki/Windows" TargetMode="External"/><Relationship Id="rId7" Type="http://schemas.openxmlformats.org/officeDocument/2006/relationships/hyperlink" Target="https://ru.wikipedia.org/wiki/HTML" TargetMode="External"/><Relationship Id="rId2" Type="http://schemas.openxmlformats.org/officeDocument/2006/relationships/hyperlink" Target="https://ru.wikipedia.org/wiki/Android" TargetMode="External"/><Relationship Id="rId1" Type="http://schemas.openxmlformats.org/officeDocument/2006/relationships/hyperlink" Target="https://ru.wikipedia.org/wiki/OS_X" TargetMode="External"/><Relationship Id="rId6" Type="http://schemas.openxmlformats.org/officeDocument/2006/relationships/hyperlink" Target="https://ru.wikipedia.org/wiki/JavaScript" TargetMode="External"/><Relationship Id="rId5" Type="http://schemas.openxmlformats.org/officeDocument/2006/relationships/hyperlink" Target="https://ru.wikipedia.org/wiki/Action_Script" TargetMode="External"/><Relationship Id="rId4" Type="http://schemas.openxmlformats.org/officeDocument/2006/relationships/hyperlink" Target="https://ru.wikipedia.org/wiki/IOS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Delphi_(%D1%8F%D0%B7%D1%8B%D0%BA_%D0%BF%D1%80%D0%BE%D0%B3%D1%80%D0%B0%D0%BC%D0%BC%D0%B8%D1%80%D0%BE%D0%B2%D0%B0%D0%BD%D0%B8%D1%8F)" TargetMode="External"/><Relationship Id="rId2" Type="http://schemas.openxmlformats.org/officeDocument/2006/relationships/hyperlink" Target="https://ru.wikipedia.org/wiki/Java" TargetMode="External"/><Relationship Id="rId1" Type="http://schemas.openxmlformats.org/officeDocument/2006/relationships/hyperlink" Target="https://ru.wikipedia.org/wiki/Linux" TargetMode="External"/><Relationship Id="rId4" Type="http://schemas.openxmlformats.org/officeDocument/2006/relationships/hyperlink" Target="https://ru.wikipedia.org/wiki/C%2B%2B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C%2B%2B" TargetMode="External"/><Relationship Id="rId2" Type="http://schemas.openxmlformats.org/officeDocument/2006/relationships/hyperlink" Target="https://ru.wikipedia.org/wiki/Object_Pascal" TargetMode="External"/><Relationship Id="rId1" Type="http://schemas.openxmlformats.org/officeDocument/2006/relationships/hyperlink" Target="https://ru.wikipedia.org/wiki/Mac_OS_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EC160-15AF-45C3-8541-E6F3955F93C4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C9F17E-E923-4140-873A-3E74A8FDCE94}">
      <dgm:prSet phldrT="[Текст]"/>
      <dgm:spPr/>
      <dgm:t>
        <a:bodyPr/>
        <a:lstStyle/>
        <a:p>
          <a:r>
            <a:rPr lang="ru-RU" dirty="0" smtClean="0"/>
            <a:t>Среды разработки</a:t>
          </a:r>
          <a:endParaRPr lang="ru-RU" dirty="0"/>
        </a:p>
      </dgm:t>
    </dgm:pt>
    <dgm:pt modelId="{90BBBBDE-D3FB-46D9-BC5D-7765DCBBE539}" type="parTrans" cxnId="{439D3037-0DFB-4AFC-99EA-FB880DD5CEFC}">
      <dgm:prSet/>
      <dgm:spPr/>
      <dgm:t>
        <a:bodyPr/>
        <a:lstStyle/>
        <a:p>
          <a:endParaRPr lang="ru-RU"/>
        </a:p>
      </dgm:t>
    </dgm:pt>
    <dgm:pt modelId="{8C18E0AE-31BD-4249-9B44-88D3F49A5CDA}" type="sibTrans" cxnId="{439D3037-0DFB-4AFC-99EA-FB880DD5CEFC}">
      <dgm:prSet/>
      <dgm:spPr/>
      <dgm:t>
        <a:bodyPr/>
        <a:lstStyle/>
        <a:p>
          <a:endParaRPr lang="ru-RU"/>
        </a:p>
      </dgm:t>
    </dgm:pt>
    <dgm:pt modelId="{B33A3979-64D1-4D88-AABD-EE328B7EFA21}">
      <dgm:prSet phldrT="[Текст]"/>
      <dgm:spPr/>
      <dgm:t>
        <a:bodyPr/>
        <a:lstStyle/>
        <a:p>
          <a:r>
            <a:rPr lang="ru-RU" dirty="0" err="1" smtClean="0"/>
            <a:t>eMbedded</a:t>
          </a:r>
          <a:r>
            <a:rPr lang="ru-RU" dirty="0" smtClean="0"/>
            <a:t> </a:t>
          </a:r>
          <a:r>
            <a:rPr lang="ru-RU" dirty="0" err="1" smtClean="0"/>
            <a:t>Visual</a:t>
          </a:r>
          <a:r>
            <a:rPr lang="ru-RU" dirty="0" smtClean="0"/>
            <a:t> </a:t>
          </a:r>
          <a:r>
            <a:rPr lang="ru-RU" dirty="0" err="1" smtClean="0"/>
            <a:t>Basic</a:t>
          </a:r>
          <a:endParaRPr lang="ru-RU" dirty="0"/>
        </a:p>
      </dgm:t>
    </dgm:pt>
    <dgm:pt modelId="{55FD6A50-A1C4-4E41-B0B3-99A82F0A0E20}" type="parTrans" cxnId="{FC7304CD-8E17-47F1-9C44-5D4D1CD8C9C9}">
      <dgm:prSet/>
      <dgm:spPr/>
      <dgm:t>
        <a:bodyPr/>
        <a:lstStyle/>
        <a:p>
          <a:endParaRPr lang="ru-RU"/>
        </a:p>
      </dgm:t>
    </dgm:pt>
    <dgm:pt modelId="{F7850FB0-A9DD-4DEF-BC6A-F65C5D50AAC5}" type="sibTrans" cxnId="{FC7304CD-8E17-47F1-9C44-5D4D1CD8C9C9}">
      <dgm:prSet/>
      <dgm:spPr/>
      <dgm:t>
        <a:bodyPr/>
        <a:lstStyle/>
        <a:p>
          <a:endParaRPr lang="ru-RU"/>
        </a:p>
      </dgm:t>
    </dgm:pt>
    <dgm:pt modelId="{0A16F073-D577-4292-BF32-1D54C84A9410}">
      <dgm:prSet phldrT="[Текст]"/>
      <dgm:spPr/>
      <dgm:t>
        <a:bodyPr/>
        <a:lstStyle/>
        <a:p>
          <a:r>
            <a:rPr lang="ru-RU" dirty="0" smtClean="0"/>
            <a:t>.NET </a:t>
          </a:r>
          <a:r>
            <a:rPr lang="ru-RU" dirty="0" err="1" smtClean="0"/>
            <a:t>Compact</a:t>
          </a:r>
          <a:r>
            <a:rPr lang="ru-RU" dirty="0" smtClean="0"/>
            <a:t> </a:t>
          </a:r>
          <a:r>
            <a:rPr lang="ru-RU" dirty="0" err="1" smtClean="0"/>
            <a:t>Framework</a:t>
          </a:r>
          <a:endParaRPr lang="ru-RU" dirty="0"/>
        </a:p>
      </dgm:t>
    </dgm:pt>
    <dgm:pt modelId="{E0A2ED7A-8598-4180-8848-8E1C0C88D6EA}" type="parTrans" cxnId="{FA5E39A1-65DB-4F7C-963D-B0D999FCD5D3}">
      <dgm:prSet/>
      <dgm:spPr/>
      <dgm:t>
        <a:bodyPr/>
        <a:lstStyle/>
        <a:p>
          <a:endParaRPr lang="ru-RU"/>
        </a:p>
      </dgm:t>
    </dgm:pt>
    <dgm:pt modelId="{5C329515-2729-453B-B597-5B669B9A2BB6}" type="sibTrans" cxnId="{FA5E39A1-65DB-4F7C-963D-B0D999FCD5D3}">
      <dgm:prSet/>
      <dgm:spPr/>
      <dgm:t>
        <a:bodyPr/>
        <a:lstStyle/>
        <a:p>
          <a:endParaRPr lang="ru-RU"/>
        </a:p>
      </dgm:t>
    </dgm:pt>
    <dgm:pt modelId="{35390F9B-B470-46A8-BB96-AFD1C59AC8DF}">
      <dgm:prSet phldrT="[Текст]"/>
      <dgm:spPr/>
      <dgm:t>
        <a:bodyPr/>
        <a:lstStyle/>
        <a:p>
          <a:r>
            <a:rPr lang="ru-RU" dirty="0" err="1" smtClean="0"/>
            <a:t>eMbedded</a:t>
          </a:r>
          <a:r>
            <a:rPr lang="ru-RU" dirty="0" smtClean="0"/>
            <a:t> </a:t>
          </a:r>
          <a:r>
            <a:rPr lang="ru-RU" dirty="0" err="1" smtClean="0"/>
            <a:t>Visual</a:t>
          </a:r>
          <a:r>
            <a:rPr lang="ru-RU" dirty="0" smtClean="0"/>
            <a:t> C++ </a:t>
          </a:r>
          <a:endParaRPr lang="ru-RU" dirty="0"/>
        </a:p>
      </dgm:t>
    </dgm:pt>
    <dgm:pt modelId="{34740798-9397-4123-8307-B1FFC7A6298E}" type="parTrans" cxnId="{42B36B2C-E773-4349-A19D-EA17698F8DAA}">
      <dgm:prSet/>
      <dgm:spPr/>
      <dgm:t>
        <a:bodyPr/>
        <a:lstStyle/>
        <a:p>
          <a:endParaRPr lang="ru-RU"/>
        </a:p>
      </dgm:t>
    </dgm:pt>
    <dgm:pt modelId="{32B800B4-579E-4F2E-90CE-3992BE954DB4}" type="sibTrans" cxnId="{42B36B2C-E773-4349-A19D-EA17698F8DAA}">
      <dgm:prSet/>
      <dgm:spPr/>
      <dgm:t>
        <a:bodyPr/>
        <a:lstStyle/>
        <a:p>
          <a:endParaRPr lang="ru-RU"/>
        </a:p>
      </dgm:t>
    </dgm:pt>
    <dgm:pt modelId="{9C96A5F0-1AD6-4DB5-9EEC-0D2DA02440F6}">
      <dgm:prSet phldrT="[Текст]"/>
      <dgm:spPr/>
      <dgm:t>
        <a:bodyPr/>
        <a:lstStyle/>
        <a:p>
          <a:r>
            <a:rPr lang="ru-RU" dirty="0" smtClean="0"/>
            <a:t>ОС</a:t>
          </a:r>
          <a:endParaRPr lang="ru-RU" dirty="0"/>
        </a:p>
      </dgm:t>
    </dgm:pt>
    <dgm:pt modelId="{E78880E2-DD7C-432C-88A0-77978B2B9DA7}" type="parTrans" cxnId="{98875323-B462-4782-BF19-81677E80D75B}">
      <dgm:prSet/>
      <dgm:spPr/>
      <dgm:t>
        <a:bodyPr/>
        <a:lstStyle/>
        <a:p>
          <a:endParaRPr lang="ru-RU"/>
        </a:p>
      </dgm:t>
    </dgm:pt>
    <dgm:pt modelId="{958A929A-A84E-4C46-8A98-A44C1CAF0148}" type="sibTrans" cxnId="{98875323-B462-4782-BF19-81677E80D75B}">
      <dgm:prSet/>
      <dgm:spPr/>
      <dgm:t>
        <a:bodyPr/>
        <a:lstStyle/>
        <a:p>
          <a:endParaRPr lang="ru-RU"/>
        </a:p>
      </dgm:t>
    </dgm:pt>
    <dgm:pt modelId="{BCFAEC32-8642-4032-A4EC-569E5E4BF48E}">
      <dgm:prSet phldrT="[Текст]"/>
      <dgm:spPr/>
      <dgm:t>
        <a:bodyPr/>
        <a:lstStyle/>
        <a:p>
          <a:r>
            <a:rPr lang="ru-RU" dirty="0" err="1" smtClean="0"/>
            <a:t>Windows</a:t>
          </a:r>
          <a:r>
            <a:rPr lang="ru-RU" dirty="0" smtClean="0"/>
            <a:t> CE</a:t>
          </a:r>
          <a:endParaRPr lang="ru-RU" dirty="0"/>
        </a:p>
      </dgm:t>
    </dgm:pt>
    <dgm:pt modelId="{A9EE525F-D8CC-4FA1-A24D-FE17218AAAEF}" type="parTrans" cxnId="{DBF5B8CC-6E6B-43C6-B0C5-3EC77D178C1F}">
      <dgm:prSet/>
      <dgm:spPr/>
      <dgm:t>
        <a:bodyPr/>
        <a:lstStyle/>
        <a:p>
          <a:endParaRPr lang="ru-RU"/>
        </a:p>
      </dgm:t>
    </dgm:pt>
    <dgm:pt modelId="{58558C7B-39C7-4763-8D59-F4650BF54FF9}" type="sibTrans" cxnId="{DBF5B8CC-6E6B-43C6-B0C5-3EC77D178C1F}">
      <dgm:prSet/>
      <dgm:spPr/>
      <dgm:t>
        <a:bodyPr/>
        <a:lstStyle/>
        <a:p>
          <a:endParaRPr lang="ru-RU"/>
        </a:p>
      </dgm:t>
    </dgm:pt>
    <dgm:pt modelId="{727E238B-E5C8-480D-874C-388358F63435}">
      <dgm:prSet phldrT="[Текст]"/>
      <dgm:spPr/>
      <dgm:t>
        <a:bodyPr/>
        <a:lstStyle/>
        <a:p>
          <a:r>
            <a:rPr lang="ru-RU" dirty="0" err="1" smtClean="0"/>
            <a:t>Windows</a:t>
          </a:r>
          <a:r>
            <a:rPr lang="ru-RU" dirty="0" smtClean="0"/>
            <a:t> XP </a:t>
          </a:r>
          <a:r>
            <a:rPr lang="ru-RU" dirty="0" err="1" smtClean="0"/>
            <a:t>Embedded</a:t>
          </a:r>
          <a:r>
            <a:rPr lang="ru-RU" dirty="0" smtClean="0"/>
            <a:t> </a:t>
          </a:r>
          <a:endParaRPr lang="ru-RU" dirty="0"/>
        </a:p>
      </dgm:t>
    </dgm:pt>
    <dgm:pt modelId="{AFC06062-ED7E-4E70-8EC8-04365619006B}" type="parTrans" cxnId="{232BB63C-9899-4936-B5B2-63B61BC2AF83}">
      <dgm:prSet/>
      <dgm:spPr/>
      <dgm:t>
        <a:bodyPr/>
        <a:lstStyle/>
        <a:p>
          <a:endParaRPr lang="ru-RU"/>
        </a:p>
      </dgm:t>
    </dgm:pt>
    <dgm:pt modelId="{8F320531-E14D-4CFD-814D-754D8E30230F}" type="sibTrans" cxnId="{232BB63C-9899-4936-B5B2-63B61BC2AF83}">
      <dgm:prSet/>
      <dgm:spPr/>
      <dgm:t>
        <a:bodyPr/>
        <a:lstStyle/>
        <a:p>
          <a:endParaRPr lang="ru-RU"/>
        </a:p>
      </dgm:t>
    </dgm:pt>
    <dgm:pt modelId="{69C662A3-F3DB-48FB-8352-94BECF13EC36}">
      <dgm:prSet phldrT="[Текст]"/>
      <dgm:spPr/>
      <dgm:t>
        <a:bodyPr/>
        <a:lstStyle/>
        <a:p>
          <a:r>
            <a:rPr lang="ru-RU" dirty="0" err="1" smtClean="0"/>
            <a:t>Microsoft</a:t>
          </a:r>
          <a:endParaRPr lang="ru-RU" dirty="0"/>
        </a:p>
      </dgm:t>
    </dgm:pt>
    <dgm:pt modelId="{407C350E-459E-43CC-8DD4-82978E81DCFB}" type="parTrans" cxnId="{0F499818-4499-40A1-A28D-D7D8B75B6A81}">
      <dgm:prSet/>
      <dgm:spPr/>
      <dgm:t>
        <a:bodyPr/>
        <a:lstStyle/>
        <a:p>
          <a:endParaRPr lang="ru-RU"/>
        </a:p>
      </dgm:t>
    </dgm:pt>
    <dgm:pt modelId="{499E9DE1-D9D0-4A71-8DDD-608EC9C4A85B}" type="sibTrans" cxnId="{0F499818-4499-40A1-A28D-D7D8B75B6A81}">
      <dgm:prSet/>
      <dgm:spPr/>
      <dgm:t>
        <a:bodyPr/>
        <a:lstStyle/>
        <a:p>
          <a:endParaRPr lang="ru-RU"/>
        </a:p>
      </dgm:t>
    </dgm:pt>
    <dgm:pt modelId="{BEB503BE-E4A0-4000-B035-BC74F45AED42}">
      <dgm:prSet phldrT="[Текст]"/>
      <dgm:spPr/>
      <dgm:t>
        <a:bodyPr/>
        <a:lstStyle/>
        <a:p>
          <a:r>
            <a:rPr lang="ru-RU" dirty="0" smtClean="0"/>
            <a:t>Платформа</a:t>
          </a:r>
          <a:endParaRPr lang="ru-RU" dirty="0"/>
        </a:p>
      </dgm:t>
    </dgm:pt>
    <dgm:pt modelId="{1EF45EA9-0ED3-4F22-86D3-556D074B1D41}" type="sibTrans" cxnId="{FA8A7EEF-2240-4B23-A479-CFBA4684EF0E}">
      <dgm:prSet/>
      <dgm:spPr/>
      <dgm:t>
        <a:bodyPr/>
        <a:lstStyle/>
        <a:p>
          <a:endParaRPr lang="ru-RU"/>
        </a:p>
      </dgm:t>
    </dgm:pt>
    <dgm:pt modelId="{80909973-C30C-48B5-B686-B327557511E0}" type="parTrans" cxnId="{FA8A7EEF-2240-4B23-A479-CFBA4684EF0E}">
      <dgm:prSet/>
      <dgm:spPr/>
      <dgm:t>
        <a:bodyPr/>
        <a:lstStyle/>
        <a:p>
          <a:endParaRPr lang="ru-RU"/>
        </a:p>
      </dgm:t>
    </dgm:pt>
    <dgm:pt modelId="{308F77CC-8964-4352-B18D-91AD754E0105}" type="pres">
      <dgm:prSet presAssocID="{8C9EC160-15AF-45C3-8541-E6F3955F93C4}" presName="Name0" presStyleCnt="0">
        <dgm:presLayoutVars>
          <dgm:chMax val="3"/>
          <dgm:chPref val="3"/>
          <dgm:bulletEnabled val="1"/>
          <dgm:dir val="rev"/>
          <dgm:animLvl val="lvl"/>
        </dgm:presLayoutVars>
      </dgm:prSet>
      <dgm:spPr/>
    </dgm:pt>
    <dgm:pt modelId="{0F670931-6838-4991-AA56-FE23141EAC5F}" type="pres">
      <dgm:prSet presAssocID="{8C9EC160-15AF-45C3-8541-E6F3955F93C4}" presName="arc1" presStyleLbl="node1" presStyleIdx="0" presStyleCnt="4"/>
      <dgm:spPr/>
    </dgm:pt>
    <dgm:pt modelId="{4EC6EFB9-16A4-4D1E-94B1-83D686FE5F09}" type="pres">
      <dgm:prSet presAssocID="{8C9EC160-15AF-45C3-8541-E6F3955F93C4}" presName="arc3" presStyleLbl="node1" presStyleIdx="1" presStyleCnt="4"/>
      <dgm:spPr/>
    </dgm:pt>
    <dgm:pt modelId="{380A3B68-D96C-4B6A-B0F7-39BF61920A9B}" type="pres">
      <dgm:prSet presAssocID="{8C9EC160-15AF-45C3-8541-E6F3955F93C4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CB5CB70D-C422-40EC-A403-F49CE90F6DC1}" type="pres">
      <dgm:prSet presAssocID="{8C9EC160-15AF-45C3-8541-E6F3955F93C4}" presName="arc2" presStyleLbl="node1" presStyleIdx="2" presStyleCnt="4"/>
      <dgm:spPr/>
    </dgm:pt>
    <dgm:pt modelId="{E1EC4112-C84C-4257-A43F-693D60C3AE49}" type="pres">
      <dgm:prSet presAssocID="{8C9EC160-15AF-45C3-8541-E6F3955F93C4}" presName="arc4" presStyleLbl="node1" presStyleIdx="3" presStyleCnt="4"/>
      <dgm:spPr/>
    </dgm:pt>
    <dgm:pt modelId="{E182F859-858D-4F16-B64D-79D52E091538}" type="pres">
      <dgm:prSet presAssocID="{8C9EC160-15AF-45C3-8541-E6F3955F93C4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85A01-2A88-4E24-BB82-D1193411E7EA}" type="pres">
      <dgm:prSet presAssocID="{8C9EC160-15AF-45C3-8541-E6F3955F93C4}" presName="middleComposite" presStyleCnt="0"/>
      <dgm:spPr/>
    </dgm:pt>
    <dgm:pt modelId="{AAC732C6-5BF1-4CCC-979E-B38FFF38E74A}" type="pres">
      <dgm:prSet presAssocID="{BCFAEC32-8642-4032-A4EC-569E5E4BF48E}" presName="circ1" presStyleLbl="vennNode1" presStyleIdx="0" presStyleCnt="8"/>
      <dgm:spPr/>
      <dgm:t>
        <a:bodyPr/>
        <a:lstStyle/>
        <a:p>
          <a:endParaRPr lang="ru-RU"/>
        </a:p>
      </dgm:t>
    </dgm:pt>
    <dgm:pt modelId="{29F4AD6F-7D98-4825-9157-64D6E265BDE1}" type="pres">
      <dgm:prSet presAssocID="{BCFAEC32-8642-4032-A4EC-569E5E4BF48E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3C77110-F14F-4219-844B-56F80CB2C0EA}" type="pres">
      <dgm:prSet presAssocID="{727E238B-E5C8-480D-874C-388358F63435}" presName="circ2" presStyleLbl="vennNode1" presStyleIdx="1" presStyleCnt="8"/>
      <dgm:spPr/>
      <dgm:t>
        <a:bodyPr/>
        <a:lstStyle/>
        <a:p>
          <a:endParaRPr lang="ru-RU"/>
        </a:p>
      </dgm:t>
    </dgm:pt>
    <dgm:pt modelId="{91BC554B-B893-44CB-A2F9-C93105CF213A}" type="pres">
      <dgm:prSet presAssocID="{727E238B-E5C8-480D-874C-388358F63435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BD332D2-F974-4276-87EF-A706021D9188}" type="pres">
      <dgm:prSet presAssocID="{8C9EC160-15AF-45C3-8541-E6F3955F93C4}" presName="leftComposite" presStyleCnt="0"/>
      <dgm:spPr/>
    </dgm:pt>
    <dgm:pt modelId="{0A2AA17C-6B1C-4FED-980C-55A2DD5FE0D9}" type="pres">
      <dgm:prSet presAssocID="{B33A3979-64D1-4D88-AABD-EE328B7EFA21}" presName="childText1_1" presStyleLbl="vennNode1" presStyleIdx="2" presStyleCnt="8" custLinFactNeighborX="2090" custLinFactNeighborY="1184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D37ED4C-AAF0-4D06-9D57-F66D6B1B5428}" type="pres">
      <dgm:prSet presAssocID="{B33A3979-64D1-4D88-AABD-EE328B7EFA21}" presName="ellipse1" presStyleLbl="vennNode1" presStyleIdx="3" presStyleCnt="8"/>
      <dgm:spPr/>
    </dgm:pt>
    <dgm:pt modelId="{D777A0AC-B2A9-436B-8252-57285CE626D7}" type="pres">
      <dgm:prSet presAssocID="{B33A3979-64D1-4D88-AABD-EE328B7EFA21}" presName="ellipse2" presStyleLbl="vennNode1" presStyleIdx="4" presStyleCnt="8"/>
      <dgm:spPr/>
    </dgm:pt>
    <dgm:pt modelId="{D53B1997-6A46-4734-836C-2BBFF8FCA638}" type="pres">
      <dgm:prSet presAssocID="{0A16F073-D577-4292-BF32-1D54C84A9410}" presName="childText1_2" presStyleLbl="vennNode1" presStyleIdx="5" presStyleCnt="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CF0FF99-7BCD-4BA0-9623-662238D2186D}" type="pres">
      <dgm:prSet presAssocID="{0A16F073-D577-4292-BF32-1D54C84A9410}" presName="ellipse3" presStyleLbl="vennNode1" presStyleIdx="6" presStyleCnt="8"/>
      <dgm:spPr/>
    </dgm:pt>
    <dgm:pt modelId="{BFB40759-8A8B-4119-8F85-ED187FA84116}" type="pres">
      <dgm:prSet presAssocID="{35390F9B-B470-46A8-BB96-AFD1C59AC8DF}" presName="childText1_3" presStyleLbl="vennNode1" presStyleIdx="7" presStyleCnt="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C21D20F2-CF33-4609-9627-1B79F5651C30}" type="pres">
      <dgm:prSet presAssocID="{8C9EC160-15AF-45C3-8541-E6F3955F93C4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4AB367F-C5F1-4CEF-8399-EC8E9C097476}" type="pres">
      <dgm:prSet presAssocID="{8C9EC160-15AF-45C3-8541-E6F3955F93C4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8B6DDB-75B5-42CA-91FE-EA0EA39E5E41}" type="presOf" srcId="{B33A3979-64D1-4D88-AABD-EE328B7EFA21}" destId="{0A2AA17C-6B1C-4FED-980C-55A2DD5FE0D9}" srcOrd="0" destOrd="0" presId="urn:microsoft.com/office/officeart/2009/3/layout/PhasedProcess"/>
    <dgm:cxn modelId="{829C6BD4-3CD2-4AD1-90BD-086D169A0DB2}" type="presOf" srcId="{0A16F073-D577-4292-BF32-1D54C84A9410}" destId="{D53B1997-6A46-4734-836C-2BBFF8FCA638}" srcOrd="0" destOrd="0" presId="urn:microsoft.com/office/officeart/2009/3/layout/PhasedProcess"/>
    <dgm:cxn modelId="{4D3E385C-9A23-48E0-993B-F28CEECE42A5}" type="presOf" srcId="{BCFAEC32-8642-4032-A4EC-569E5E4BF48E}" destId="{29F4AD6F-7D98-4825-9157-64D6E265BDE1}" srcOrd="1" destOrd="0" presId="urn:microsoft.com/office/officeart/2009/3/layout/PhasedProcess"/>
    <dgm:cxn modelId="{D527200F-A10A-441C-ACAA-8B17BE68A873}" type="presOf" srcId="{35390F9B-B470-46A8-BB96-AFD1C59AC8DF}" destId="{BFB40759-8A8B-4119-8F85-ED187FA84116}" srcOrd="0" destOrd="0" presId="urn:microsoft.com/office/officeart/2009/3/layout/PhasedProcess"/>
    <dgm:cxn modelId="{98875323-B462-4782-BF19-81677E80D75B}" srcId="{8C9EC160-15AF-45C3-8541-E6F3955F93C4}" destId="{9C96A5F0-1AD6-4DB5-9EEC-0D2DA02440F6}" srcOrd="1" destOrd="0" parTransId="{E78880E2-DD7C-432C-88A0-77978B2B9DA7}" sibTransId="{958A929A-A84E-4C46-8A98-A44C1CAF0148}"/>
    <dgm:cxn modelId="{991383AC-15C8-4997-BF5C-9772C091E5F2}" type="presOf" srcId="{BEB503BE-E4A0-4000-B035-BC74F45AED42}" destId="{E182F859-858D-4F16-B64D-79D52E091538}" srcOrd="0" destOrd="0" presId="urn:microsoft.com/office/officeart/2009/3/layout/PhasedProcess"/>
    <dgm:cxn modelId="{FC7304CD-8E17-47F1-9C44-5D4D1CD8C9C9}" srcId="{44C9F17E-E923-4140-873A-3E74A8FDCE94}" destId="{B33A3979-64D1-4D88-AABD-EE328B7EFA21}" srcOrd="0" destOrd="0" parTransId="{55FD6A50-A1C4-4E41-B0B3-99A82F0A0E20}" sibTransId="{F7850FB0-A9DD-4DEF-BC6A-F65C5D50AAC5}"/>
    <dgm:cxn modelId="{8501F88F-5763-439B-8F46-B14837049145}" type="presOf" srcId="{727E238B-E5C8-480D-874C-388358F63435}" destId="{91BC554B-B893-44CB-A2F9-C93105CF213A}" srcOrd="1" destOrd="0" presId="urn:microsoft.com/office/officeart/2009/3/layout/PhasedProcess"/>
    <dgm:cxn modelId="{3AE9AB47-21E6-4FBC-84C6-C4B19A5FE8E6}" type="presOf" srcId="{BCFAEC32-8642-4032-A4EC-569E5E4BF48E}" destId="{AAC732C6-5BF1-4CCC-979E-B38FFF38E74A}" srcOrd="0" destOrd="0" presId="urn:microsoft.com/office/officeart/2009/3/layout/PhasedProcess"/>
    <dgm:cxn modelId="{42B36B2C-E773-4349-A19D-EA17698F8DAA}" srcId="{44C9F17E-E923-4140-873A-3E74A8FDCE94}" destId="{35390F9B-B470-46A8-BB96-AFD1C59AC8DF}" srcOrd="2" destOrd="0" parTransId="{34740798-9397-4123-8307-B1FFC7A6298E}" sibTransId="{32B800B4-579E-4F2E-90CE-3992BE954DB4}"/>
    <dgm:cxn modelId="{83F442E7-6B4A-46AF-B544-907BB5DE7E28}" type="presOf" srcId="{69C662A3-F3DB-48FB-8352-94BECF13EC36}" destId="{C21D20F2-CF33-4609-9627-1B79F5651C30}" srcOrd="0" destOrd="0" presId="urn:microsoft.com/office/officeart/2009/3/layout/PhasedProcess"/>
    <dgm:cxn modelId="{8A19994F-0379-43BF-9BD9-840994311465}" type="presOf" srcId="{727E238B-E5C8-480D-874C-388358F63435}" destId="{33C77110-F14F-4219-844B-56F80CB2C0EA}" srcOrd="0" destOrd="0" presId="urn:microsoft.com/office/officeart/2009/3/layout/PhasedProcess"/>
    <dgm:cxn modelId="{DBF5B8CC-6E6B-43C6-B0C5-3EC77D178C1F}" srcId="{9C96A5F0-1AD6-4DB5-9EEC-0D2DA02440F6}" destId="{BCFAEC32-8642-4032-A4EC-569E5E4BF48E}" srcOrd="0" destOrd="0" parTransId="{A9EE525F-D8CC-4FA1-A24D-FE17218AAAEF}" sibTransId="{58558C7B-39C7-4763-8D59-F4650BF54FF9}"/>
    <dgm:cxn modelId="{FA8A7EEF-2240-4B23-A479-CFBA4684EF0E}" srcId="{8C9EC160-15AF-45C3-8541-E6F3955F93C4}" destId="{BEB503BE-E4A0-4000-B035-BC74F45AED42}" srcOrd="2" destOrd="0" parTransId="{80909973-C30C-48B5-B686-B327557511E0}" sibTransId="{1EF45EA9-0ED3-4F22-86D3-556D074B1D41}"/>
    <dgm:cxn modelId="{A6A09A48-317F-47F2-B770-AE6C769D485D}" type="presOf" srcId="{8C9EC160-15AF-45C3-8541-E6F3955F93C4}" destId="{308F77CC-8964-4352-B18D-91AD754E0105}" srcOrd="0" destOrd="0" presId="urn:microsoft.com/office/officeart/2009/3/layout/PhasedProcess"/>
    <dgm:cxn modelId="{EE82AEA1-442C-4CDF-AFFD-621189B243F9}" type="presOf" srcId="{9C96A5F0-1AD6-4DB5-9EEC-0D2DA02440F6}" destId="{380A3B68-D96C-4B6A-B0F7-39BF61920A9B}" srcOrd="0" destOrd="0" presId="urn:microsoft.com/office/officeart/2009/3/layout/PhasedProcess"/>
    <dgm:cxn modelId="{0F499818-4499-40A1-A28D-D7D8B75B6A81}" srcId="{BEB503BE-E4A0-4000-B035-BC74F45AED42}" destId="{69C662A3-F3DB-48FB-8352-94BECF13EC36}" srcOrd="0" destOrd="0" parTransId="{407C350E-459E-43CC-8DD4-82978E81DCFB}" sibTransId="{499E9DE1-D9D0-4A71-8DDD-608EC9C4A85B}"/>
    <dgm:cxn modelId="{439D3037-0DFB-4AFC-99EA-FB880DD5CEFC}" srcId="{8C9EC160-15AF-45C3-8541-E6F3955F93C4}" destId="{44C9F17E-E923-4140-873A-3E74A8FDCE94}" srcOrd="0" destOrd="0" parTransId="{90BBBBDE-D3FB-46D9-BC5D-7765DCBBE539}" sibTransId="{8C18E0AE-31BD-4249-9B44-88D3F49A5CDA}"/>
    <dgm:cxn modelId="{232BB63C-9899-4936-B5B2-63B61BC2AF83}" srcId="{9C96A5F0-1AD6-4DB5-9EEC-0D2DA02440F6}" destId="{727E238B-E5C8-480D-874C-388358F63435}" srcOrd="1" destOrd="0" parTransId="{AFC06062-ED7E-4E70-8EC8-04365619006B}" sibTransId="{8F320531-E14D-4CFD-814D-754D8E30230F}"/>
    <dgm:cxn modelId="{8EE689F0-C8F9-4388-9AC5-5A36B444A94D}" type="presOf" srcId="{44C9F17E-E923-4140-873A-3E74A8FDCE94}" destId="{84AB367F-C5F1-4CEF-8399-EC8E9C097476}" srcOrd="0" destOrd="0" presId="urn:microsoft.com/office/officeart/2009/3/layout/PhasedProcess"/>
    <dgm:cxn modelId="{FA5E39A1-65DB-4F7C-963D-B0D999FCD5D3}" srcId="{44C9F17E-E923-4140-873A-3E74A8FDCE94}" destId="{0A16F073-D577-4292-BF32-1D54C84A9410}" srcOrd="1" destOrd="0" parTransId="{E0A2ED7A-8598-4180-8848-8E1C0C88D6EA}" sibTransId="{5C329515-2729-453B-B597-5B669B9A2BB6}"/>
    <dgm:cxn modelId="{0A5FC3F4-5F64-4E6F-8A37-AAEDE025A37D}" type="presParOf" srcId="{308F77CC-8964-4352-B18D-91AD754E0105}" destId="{0F670931-6838-4991-AA56-FE23141EAC5F}" srcOrd="0" destOrd="0" presId="urn:microsoft.com/office/officeart/2009/3/layout/PhasedProcess"/>
    <dgm:cxn modelId="{60DFF665-3B48-4106-821F-A6FD66FC051E}" type="presParOf" srcId="{308F77CC-8964-4352-B18D-91AD754E0105}" destId="{4EC6EFB9-16A4-4D1E-94B1-83D686FE5F09}" srcOrd="1" destOrd="0" presId="urn:microsoft.com/office/officeart/2009/3/layout/PhasedProcess"/>
    <dgm:cxn modelId="{42E88F78-C2C2-4999-B1B6-EFD6A03F4E02}" type="presParOf" srcId="{308F77CC-8964-4352-B18D-91AD754E0105}" destId="{380A3B68-D96C-4B6A-B0F7-39BF61920A9B}" srcOrd="2" destOrd="0" presId="urn:microsoft.com/office/officeart/2009/3/layout/PhasedProcess"/>
    <dgm:cxn modelId="{EE0252DA-A68E-462B-875A-88101AC789ED}" type="presParOf" srcId="{308F77CC-8964-4352-B18D-91AD754E0105}" destId="{CB5CB70D-C422-40EC-A403-F49CE90F6DC1}" srcOrd="3" destOrd="0" presId="urn:microsoft.com/office/officeart/2009/3/layout/PhasedProcess"/>
    <dgm:cxn modelId="{BDE4A598-E349-4CAF-823F-33BA5EFCB32D}" type="presParOf" srcId="{308F77CC-8964-4352-B18D-91AD754E0105}" destId="{E1EC4112-C84C-4257-A43F-693D60C3AE49}" srcOrd="4" destOrd="0" presId="urn:microsoft.com/office/officeart/2009/3/layout/PhasedProcess"/>
    <dgm:cxn modelId="{95A01E8A-B48C-4F6C-824E-8D25A0A4F2AF}" type="presParOf" srcId="{308F77CC-8964-4352-B18D-91AD754E0105}" destId="{E182F859-858D-4F16-B64D-79D52E091538}" srcOrd="5" destOrd="0" presId="urn:microsoft.com/office/officeart/2009/3/layout/PhasedProcess"/>
    <dgm:cxn modelId="{833C8BDA-953C-4DA8-9523-ABF69DB4F1FE}" type="presParOf" srcId="{308F77CC-8964-4352-B18D-91AD754E0105}" destId="{FFF85A01-2A88-4E24-BB82-D1193411E7EA}" srcOrd="6" destOrd="0" presId="urn:microsoft.com/office/officeart/2009/3/layout/PhasedProcess"/>
    <dgm:cxn modelId="{935CD1C5-9703-48A0-978B-C20DEB71DB25}" type="presParOf" srcId="{FFF85A01-2A88-4E24-BB82-D1193411E7EA}" destId="{AAC732C6-5BF1-4CCC-979E-B38FFF38E74A}" srcOrd="0" destOrd="0" presId="urn:microsoft.com/office/officeart/2009/3/layout/PhasedProcess"/>
    <dgm:cxn modelId="{688D375C-531A-42B4-954D-217094C3A6A9}" type="presParOf" srcId="{FFF85A01-2A88-4E24-BB82-D1193411E7EA}" destId="{29F4AD6F-7D98-4825-9157-64D6E265BDE1}" srcOrd="1" destOrd="0" presId="urn:microsoft.com/office/officeart/2009/3/layout/PhasedProcess"/>
    <dgm:cxn modelId="{2B62EA73-0A79-4116-A9B0-6028D8DA6AED}" type="presParOf" srcId="{FFF85A01-2A88-4E24-BB82-D1193411E7EA}" destId="{33C77110-F14F-4219-844B-56F80CB2C0EA}" srcOrd="2" destOrd="0" presId="urn:microsoft.com/office/officeart/2009/3/layout/PhasedProcess"/>
    <dgm:cxn modelId="{35A87E5E-F851-4711-9CF6-1FDF86DABB07}" type="presParOf" srcId="{FFF85A01-2A88-4E24-BB82-D1193411E7EA}" destId="{91BC554B-B893-44CB-A2F9-C93105CF213A}" srcOrd="3" destOrd="0" presId="urn:microsoft.com/office/officeart/2009/3/layout/PhasedProcess"/>
    <dgm:cxn modelId="{294AA73C-B8EB-4AD9-A93B-69976663CB47}" type="presParOf" srcId="{308F77CC-8964-4352-B18D-91AD754E0105}" destId="{2BD332D2-F974-4276-87EF-A706021D9188}" srcOrd="7" destOrd="0" presId="urn:microsoft.com/office/officeart/2009/3/layout/PhasedProcess"/>
    <dgm:cxn modelId="{58936BCC-5D67-4144-AAFE-D01196DD8AA6}" type="presParOf" srcId="{2BD332D2-F974-4276-87EF-A706021D9188}" destId="{0A2AA17C-6B1C-4FED-980C-55A2DD5FE0D9}" srcOrd="0" destOrd="0" presId="urn:microsoft.com/office/officeart/2009/3/layout/PhasedProcess"/>
    <dgm:cxn modelId="{EFBBF3C1-8540-4B39-8AF6-04B3B87DCCEF}" type="presParOf" srcId="{2BD332D2-F974-4276-87EF-A706021D9188}" destId="{AD37ED4C-AAF0-4D06-9D57-F66D6B1B5428}" srcOrd="1" destOrd="0" presId="urn:microsoft.com/office/officeart/2009/3/layout/PhasedProcess"/>
    <dgm:cxn modelId="{B0138260-F5AC-4F84-9340-22A4D79A7EA8}" type="presParOf" srcId="{2BD332D2-F974-4276-87EF-A706021D9188}" destId="{D777A0AC-B2A9-436B-8252-57285CE626D7}" srcOrd="2" destOrd="0" presId="urn:microsoft.com/office/officeart/2009/3/layout/PhasedProcess"/>
    <dgm:cxn modelId="{AB966B5E-CD54-4F98-8790-19569DE7C588}" type="presParOf" srcId="{2BD332D2-F974-4276-87EF-A706021D9188}" destId="{D53B1997-6A46-4734-836C-2BBFF8FCA638}" srcOrd="3" destOrd="0" presId="urn:microsoft.com/office/officeart/2009/3/layout/PhasedProcess"/>
    <dgm:cxn modelId="{C234A41E-A7DF-4209-9E44-9319367DB358}" type="presParOf" srcId="{2BD332D2-F974-4276-87EF-A706021D9188}" destId="{0CF0FF99-7BCD-4BA0-9623-662238D2186D}" srcOrd="4" destOrd="0" presId="urn:microsoft.com/office/officeart/2009/3/layout/PhasedProcess"/>
    <dgm:cxn modelId="{42BC61E9-60C1-4299-B7BE-76226812BD3C}" type="presParOf" srcId="{2BD332D2-F974-4276-87EF-A706021D9188}" destId="{BFB40759-8A8B-4119-8F85-ED187FA84116}" srcOrd="5" destOrd="0" presId="urn:microsoft.com/office/officeart/2009/3/layout/PhasedProcess"/>
    <dgm:cxn modelId="{05C8277A-EF28-4782-BAD1-5603036D0D1A}" type="presParOf" srcId="{308F77CC-8964-4352-B18D-91AD754E0105}" destId="{C21D20F2-CF33-4609-9627-1B79F5651C30}" srcOrd="8" destOrd="0" presId="urn:microsoft.com/office/officeart/2009/3/layout/PhasedProcess"/>
    <dgm:cxn modelId="{D63D7C0A-03FC-4937-8466-ECAC19046F05}" type="presParOf" srcId="{308F77CC-8964-4352-B18D-91AD754E0105}" destId="{84AB367F-C5F1-4CEF-8399-EC8E9C097476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CA2A9E-C296-4886-880B-827DE00ACED0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EBA55A-68E4-4CD8-A155-0481C4E4ECB8}">
      <dgm:prSet phldrT="[Текст]"/>
      <dgm:spPr/>
      <dgm:t>
        <a:bodyPr/>
        <a:lstStyle/>
        <a:p>
          <a:r>
            <a:rPr lang="ru-RU" dirty="0" smtClean="0"/>
            <a:t>Среды разработки</a:t>
          </a:r>
          <a:endParaRPr lang="ru-RU" dirty="0"/>
        </a:p>
      </dgm:t>
    </dgm:pt>
    <dgm:pt modelId="{1701E070-0F89-4C8E-88E7-4F95BEC4234B}" type="parTrans" cxnId="{BF1F998E-652D-4397-B055-3558CFA44776}">
      <dgm:prSet/>
      <dgm:spPr/>
      <dgm:t>
        <a:bodyPr/>
        <a:lstStyle/>
        <a:p>
          <a:endParaRPr lang="ru-RU"/>
        </a:p>
      </dgm:t>
    </dgm:pt>
    <dgm:pt modelId="{E5F0DF97-185E-402D-830F-3240409DB13E}" type="sibTrans" cxnId="{BF1F998E-652D-4397-B055-3558CFA44776}">
      <dgm:prSet/>
      <dgm:spPr/>
      <dgm:t>
        <a:bodyPr/>
        <a:lstStyle/>
        <a:p>
          <a:endParaRPr lang="ru-RU"/>
        </a:p>
      </dgm:t>
    </dgm:pt>
    <dgm:pt modelId="{6260A538-0CE6-4654-B02B-77E676762AA2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1" tooltip="Action Script"/>
            </a:rPr>
            <a:t>Action Script</a:t>
          </a:r>
          <a:endParaRPr lang="ru-RU" dirty="0"/>
        </a:p>
      </dgm:t>
    </dgm:pt>
    <dgm:pt modelId="{E7AAAE7C-52CF-4101-8F56-C597BEFE2556}" type="parTrans" cxnId="{B14388FA-57D4-48C5-8279-E9EF30B2EBC1}">
      <dgm:prSet/>
      <dgm:spPr/>
      <dgm:t>
        <a:bodyPr/>
        <a:lstStyle/>
        <a:p>
          <a:endParaRPr lang="ru-RU"/>
        </a:p>
      </dgm:t>
    </dgm:pt>
    <dgm:pt modelId="{E1019015-A731-40FB-9342-6B1593A88081}" type="sibTrans" cxnId="{B14388FA-57D4-48C5-8279-E9EF30B2EBC1}">
      <dgm:prSet/>
      <dgm:spPr/>
      <dgm:t>
        <a:bodyPr/>
        <a:lstStyle/>
        <a:p>
          <a:endParaRPr lang="ru-RU"/>
        </a:p>
      </dgm:t>
    </dgm:pt>
    <dgm:pt modelId="{5387934F-E9F3-4781-82EB-DD37CFC9D5C2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2" tooltip="JavaScript"/>
            </a:rPr>
            <a:t>JavaScript</a:t>
          </a:r>
          <a:endParaRPr lang="ru-RU" dirty="0"/>
        </a:p>
      </dgm:t>
    </dgm:pt>
    <dgm:pt modelId="{5594819D-1A48-4FC1-B342-39EEF125FAF1}" type="parTrans" cxnId="{5D868D77-C00D-4968-B207-8F935638ED7A}">
      <dgm:prSet/>
      <dgm:spPr/>
      <dgm:t>
        <a:bodyPr/>
        <a:lstStyle/>
        <a:p>
          <a:endParaRPr lang="ru-RU"/>
        </a:p>
      </dgm:t>
    </dgm:pt>
    <dgm:pt modelId="{91892C92-39FA-4474-80F1-8C973CC1560D}" type="sibTrans" cxnId="{5D868D77-C00D-4968-B207-8F935638ED7A}">
      <dgm:prSet/>
      <dgm:spPr/>
      <dgm:t>
        <a:bodyPr/>
        <a:lstStyle/>
        <a:p>
          <a:endParaRPr lang="ru-RU"/>
        </a:p>
      </dgm:t>
    </dgm:pt>
    <dgm:pt modelId="{66BC7C9D-3CAF-4425-92C9-F719860055F7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3" tooltip="HTML"/>
            </a:rPr>
            <a:t>HTML</a:t>
          </a:r>
          <a:endParaRPr lang="ru-RU" dirty="0"/>
        </a:p>
      </dgm:t>
    </dgm:pt>
    <dgm:pt modelId="{61119942-19B1-413A-BEC1-9B24400AFFA9}" type="parTrans" cxnId="{C3DB8EA9-5C8C-46FF-8101-448F55D0E428}">
      <dgm:prSet/>
      <dgm:spPr/>
      <dgm:t>
        <a:bodyPr/>
        <a:lstStyle/>
        <a:p>
          <a:endParaRPr lang="ru-RU"/>
        </a:p>
      </dgm:t>
    </dgm:pt>
    <dgm:pt modelId="{1873495F-270C-45BF-A842-EE548F7F2020}" type="sibTrans" cxnId="{C3DB8EA9-5C8C-46FF-8101-448F55D0E428}">
      <dgm:prSet/>
      <dgm:spPr/>
      <dgm:t>
        <a:bodyPr/>
        <a:lstStyle/>
        <a:p>
          <a:endParaRPr lang="ru-RU"/>
        </a:p>
      </dgm:t>
    </dgm:pt>
    <dgm:pt modelId="{8846BBA2-0364-482A-89F4-161DC89B5A55}">
      <dgm:prSet phldrT="[Текст]"/>
      <dgm:spPr/>
      <dgm:t>
        <a:bodyPr/>
        <a:lstStyle/>
        <a:p>
          <a:r>
            <a:rPr lang="ru-RU" dirty="0" smtClean="0"/>
            <a:t>ОС</a:t>
          </a:r>
          <a:endParaRPr lang="ru-RU" dirty="0"/>
        </a:p>
      </dgm:t>
    </dgm:pt>
    <dgm:pt modelId="{A31DF684-AAF1-46B3-8BF4-2811A49CE464}" type="parTrans" cxnId="{E50AE186-A266-4903-A50B-19B9EB763B0D}">
      <dgm:prSet/>
      <dgm:spPr/>
      <dgm:t>
        <a:bodyPr/>
        <a:lstStyle/>
        <a:p>
          <a:endParaRPr lang="ru-RU"/>
        </a:p>
      </dgm:t>
    </dgm:pt>
    <dgm:pt modelId="{4314757B-341C-45B1-96CB-38EDAB03F4C6}" type="sibTrans" cxnId="{E50AE186-A266-4903-A50B-19B9EB763B0D}">
      <dgm:prSet/>
      <dgm:spPr/>
      <dgm:t>
        <a:bodyPr/>
        <a:lstStyle/>
        <a:p>
          <a:endParaRPr lang="ru-RU"/>
        </a:p>
      </dgm:t>
    </dgm:pt>
    <dgm:pt modelId="{FE7F53A9-4DA2-45C3-AEE9-CD864B11292D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4" tooltip="OS X"/>
            </a:rPr>
            <a:t>OS X</a:t>
          </a:r>
          <a:endParaRPr lang="ru-RU" dirty="0"/>
        </a:p>
      </dgm:t>
    </dgm:pt>
    <dgm:pt modelId="{015D94B7-83E9-4D68-B14F-B6D1CAA39A79}" type="parTrans" cxnId="{BC7C0684-748B-461A-A7DB-B54BB6331B14}">
      <dgm:prSet/>
      <dgm:spPr/>
      <dgm:t>
        <a:bodyPr/>
        <a:lstStyle/>
        <a:p>
          <a:endParaRPr lang="ru-RU"/>
        </a:p>
      </dgm:t>
    </dgm:pt>
    <dgm:pt modelId="{3F5A2A67-8AB4-47E1-8BBC-5452DDB79611}" type="sibTrans" cxnId="{BC7C0684-748B-461A-A7DB-B54BB6331B14}">
      <dgm:prSet/>
      <dgm:spPr/>
      <dgm:t>
        <a:bodyPr/>
        <a:lstStyle/>
        <a:p>
          <a:endParaRPr lang="ru-RU"/>
        </a:p>
      </dgm:t>
    </dgm:pt>
    <dgm:pt modelId="{AF167B94-7C8C-4A3C-B677-8B1D50D73E55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5" tooltip="Android"/>
            </a:rPr>
            <a:t>Android</a:t>
          </a:r>
          <a:endParaRPr lang="ru-RU" dirty="0"/>
        </a:p>
      </dgm:t>
    </dgm:pt>
    <dgm:pt modelId="{A20D382E-41F9-438E-94B6-EAF32BBAC0D5}" type="parTrans" cxnId="{0644A5C3-B838-4B3A-88A0-037441752618}">
      <dgm:prSet/>
      <dgm:spPr/>
      <dgm:t>
        <a:bodyPr/>
        <a:lstStyle/>
        <a:p>
          <a:endParaRPr lang="ru-RU"/>
        </a:p>
      </dgm:t>
    </dgm:pt>
    <dgm:pt modelId="{25664B10-0708-4371-AA4A-9A07C1BF80D7}" type="sibTrans" cxnId="{0644A5C3-B838-4B3A-88A0-037441752618}">
      <dgm:prSet/>
      <dgm:spPr/>
      <dgm:t>
        <a:bodyPr/>
        <a:lstStyle/>
        <a:p>
          <a:endParaRPr lang="ru-RU"/>
        </a:p>
      </dgm:t>
    </dgm:pt>
    <dgm:pt modelId="{CE61ADE6-E6DD-49D5-874E-ED0CCC3A1A55}">
      <dgm:prSet phldrT="[Текст]"/>
      <dgm:spPr/>
      <dgm:t>
        <a:bodyPr/>
        <a:lstStyle/>
        <a:p>
          <a:r>
            <a:rPr lang="ru-RU" b="1" dirty="0" smtClean="0"/>
            <a:t>Платформа</a:t>
          </a:r>
          <a:endParaRPr lang="ru-RU" dirty="0"/>
        </a:p>
      </dgm:t>
    </dgm:pt>
    <dgm:pt modelId="{43EC989D-87D1-44E8-BA0F-1316250F06FC}" type="parTrans" cxnId="{3503AA33-EE64-4DAE-A0DA-CEC1A15C4733}">
      <dgm:prSet/>
      <dgm:spPr/>
      <dgm:t>
        <a:bodyPr/>
        <a:lstStyle/>
        <a:p>
          <a:endParaRPr lang="ru-RU"/>
        </a:p>
      </dgm:t>
    </dgm:pt>
    <dgm:pt modelId="{7C1195A1-A875-4A03-A7A5-7D8355578907}" type="sibTrans" cxnId="{3503AA33-EE64-4DAE-A0DA-CEC1A15C4733}">
      <dgm:prSet/>
      <dgm:spPr/>
      <dgm:t>
        <a:bodyPr/>
        <a:lstStyle/>
        <a:p>
          <a:endParaRPr lang="ru-RU"/>
        </a:p>
      </dgm:t>
    </dgm:pt>
    <dgm:pt modelId="{870BCA98-2C99-47D0-9FD1-887C905979BD}">
      <dgm:prSet phldrT="[Текст]"/>
      <dgm:spPr/>
      <dgm:t>
        <a:bodyPr/>
        <a:lstStyle/>
        <a:p>
          <a:r>
            <a:rPr lang="en-US" b="1" dirty="0" smtClean="0"/>
            <a:t>AIR</a:t>
          </a:r>
          <a:endParaRPr lang="ru-RU" dirty="0"/>
        </a:p>
      </dgm:t>
    </dgm:pt>
    <dgm:pt modelId="{F1F9F6D2-4319-4723-9863-9B40D1864BE8}" type="parTrans" cxnId="{73BC9017-3BF7-4D44-AFB7-611BFDDF1CB6}">
      <dgm:prSet/>
      <dgm:spPr/>
      <dgm:t>
        <a:bodyPr/>
        <a:lstStyle/>
        <a:p>
          <a:endParaRPr lang="ru-RU"/>
        </a:p>
      </dgm:t>
    </dgm:pt>
    <dgm:pt modelId="{FF426D30-56D6-41CF-90D1-7A0FC6CE8423}" type="sibTrans" cxnId="{73BC9017-3BF7-4D44-AFB7-611BFDDF1CB6}">
      <dgm:prSet/>
      <dgm:spPr/>
      <dgm:t>
        <a:bodyPr/>
        <a:lstStyle/>
        <a:p>
          <a:endParaRPr lang="ru-RU"/>
        </a:p>
      </dgm:t>
    </dgm:pt>
    <dgm:pt modelId="{7F85538B-8CEF-4241-BE26-F318FF9B38B8}">
      <dgm:prSet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6" tooltip="Windows"/>
            </a:rPr>
            <a:t>Windows</a:t>
          </a:r>
          <a:endParaRPr lang="ru-RU" dirty="0"/>
        </a:p>
      </dgm:t>
    </dgm:pt>
    <dgm:pt modelId="{D5D712E5-E119-4FBA-9718-B59191BA0E5D}" type="parTrans" cxnId="{FD2184CD-6CF8-46C4-B628-0888503FB8CE}">
      <dgm:prSet/>
      <dgm:spPr/>
      <dgm:t>
        <a:bodyPr/>
        <a:lstStyle/>
        <a:p>
          <a:endParaRPr lang="ru-RU"/>
        </a:p>
      </dgm:t>
    </dgm:pt>
    <dgm:pt modelId="{62F8E9AE-B839-45B5-9332-B57BCF2ADA8A}" type="sibTrans" cxnId="{FD2184CD-6CF8-46C4-B628-0888503FB8CE}">
      <dgm:prSet/>
      <dgm:spPr/>
      <dgm:t>
        <a:bodyPr/>
        <a:lstStyle/>
        <a:p>
          <a:endParaRPr lang="ru-RU"/>
        </a:p>
      </dgm:t>
    </dgm:pt>
    <dgm:pt modelId="{76E6197D-8ECF-4F37-AB31-B39484135895}">
      <dgm:prSet/>
      <dgm:spPr/>
    </dgm:pt>
    <dgm:pt modelId="{FA6890A4-2A2D-4AD7-8BF5-167D612B0B66}" type="parTrans" cxnId="{09FE230E-5C92-47E0-9174-AFF306B79F5E}">
      <dgm:prSet/>
      <dgm:spPr/>
      <dgm:t>
        <a:bodyPr/>
        <a:lstStyle/>
        <a:p>
          <a:endParaRPr lang="ru-RU"/>
        </a:p>
      </dgm:t>
    </dgm:pt>
    <dgm:pt modelId="{7B560835-0BCD-4CE8-9128-76C5F810FC75}" type="sibTrans" cxnId="{09FE230E-5C92-47E0-9174-AFF306B79F5E}">
      <dgm:prSet/>
      <dgm:spPr/>
      <dgm:t>
        <a:bodyPr/>
        <a:lstStyle/>
        <a:p>
          <a:endParaRPr lang="ru-RU"/>
        </a:p>
      </dgm:t>
    </dgm:pt>
    <dgm:pt modelId="{78A42B00-55F3-4857-9832-D2D3A6A0F00F}">
      <dgm:prSet/>
      <dgm:spPr/>
      <dgm:t>
        <a:bodyPr/>
        <a:lstStyle/>
        <a:p>
          <a:r>
            <a:rPr lang="en-US" b="0" i="0" smtClean="0">
              <a:hlinkClick xmlns:r="http://schemas.openxmlformats.org/officeDocument/2006/relationships" r:id="rId7" tooltip="IOS"/>
            </a:rPr>
            <a:t>iOS</a:t>
          </a:r>
          <a:endParaRPr lang="en-US"/>
        </a:p>
      </dgm:t>
    </dgm:pt>
    <dgm:pt modelId="{E595DF52-1B5C-4DCC-ADC1-81F2C7D50F90}" type="parTrans" cxnId="{D31672B5-614B-4A8B-952C-ADC60DC2EB0F}">
      <dgm:prSet/>
      <dgm:spPr/>
      <dgm:t>
        <a:bodyPr/>
        <a:lstStyle/>
        <a:p>
          <a:endParaRPr lang="ru-RU"/>
        </a:p>
      </dgm:t>
    </dgm:pt>
    <dgm:pt modelId="{24C5D64A-5786-41F8-A56D-8F0EB3FC3AE0}" type="sibTrans" cxnId="{D31672B5-614B-4A8B-952C-ADC60DC2EB0F}">
      <dgm:prSet/>
      <dgm:spPr/>
      <dgm:t>
        <a:bodyPr/>
        <a:lstStyle/>
        <a:p>
          <a:endParaRPr lang="ru-RU"/>
        </a:p>
      </dgm:t>
    </dgm:pt>
    <dgm:pt modelId="{05DD9B2D-9FF2-458E-95DE-464D9EDCCCE4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8" tooltip="CSS"/>
            </a:rPr>
            <a:t>CSS</a:t>
          </a:r>
          <a:endParaRPr lang="ru-RU" dirty="0"/>
        </a:p>
      </dgm:t>
    </dgm:pt>
    <dgm:pt modelId="{AEDF454E-8372-4C02-AC31-446D033AA670}" type="parTrans" cxnId="{05D8C486-B4F1-485F-87F4-507F497756A7}">
      <dgm:prSet/>
      <dgm:spPr/>
    </dgm:pt>
    <dgm:pt modelId="{D8A56C55-C29F-4DFD-AB1C-2000EAE50CAB}" type="sibTrans" cxnId="{05D8C486-B4F1-485F-87F4-507F497756A7}">
      <dgm:prSet/>
      <dgm:spPr/>
    </dgm:pt>
    <dgm:pt modelId="{9E6FE2A3-C296-4534-A62C-BED221C34D66}" type="pres">
      <dgm:prSet presAssocID="{A1CA2A9E-C296-4886-880B-827DE00ACED0}" presName="Name0" presStyleCnt="0">
        <dgm:presLayoutVars>
          <dgm:chMax val="3"/>
          <dgm:chPref val="3"/>
          <dgm:bulletEnabled val="1"/>
          <dgm:dir val="rev"/>
          <dgm:animLvl val="lvl"/>
        </dgm:presLayoutVars>
      </dgm:prSet>
      <dgm:spPr/>
    </dgm:pt>
    <dgm:pt modelId="{DE8B0FF3-B914-4326-8380-CD51D53BDA8E}" type="pres">
      <dgm:prSet presAssocID="{A1CA2A9E-C296-4886-880B-827DE00ACED0}" presName="arc1" presStyleLbl="node1" presStyleIdx="0" presStyleCnt="4"/>
      <dgm:spPr/>
    </dgm:pt>
    <dgm:pt modelId="{23A0BC2B-2756-4BF3-BCCF-D8A4CF7D2771}" type="pres">
      <dgm:prSet presAssocID="{A1CA2A9E-C296-4886-880B-827DE00ACED0}" presName="arc3" presStyleLbl="node1" presStyleIdx="1" presStyleCnt="4"/>
      <dgm:spPr/>
    </dgm:pt>
    <dgm:pt modelId="{3A6606D6-C6AB-4B9D-B287-AC5567BA9465}" type="pres">
      <dgm:prSet presAssocID="{A1CA2A9E-C296-4886-880B-827DE00ACED0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6F70C10F-958A-4DBF-A1A0-94819007B643}" type="pres">
      <dgm:prSet presAssocID="{A1CA2A9E-C296-4886-880B-827DE00ACED0}" presName="arc2" presStyleLbl="node1" presStyleIdx="2" presStyleCnt="4"/>
      <dgm:spPr/>
    </dgm:pt>
    <dgm:pt modelId="{112FDFB8-1940-44B1-AEF3-66B3268DE95B}" type="pres">
      <dgm:prSet presAssocID="{A1CA2A9E-C296-4886-880B-827DE00ACED0}" presName="arc4" presStyleLbl="node1" presStyleIdx="3" presStyleCnt="4"/>
      <dgm:spPr/>
    </dgm:pt>
    <dgm:pt modelId="{398A4D38-8D3C-4D8E-9E6D-60D96666E0E7}" type="pres">
      <dgm:prSet presAssocID="{A1CA2A9E-C296-4886-880B-827DE00ACED0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524F7-03A7-4338-B68F-520EEE1B90A7}" type="pres">
      <dgm:prSet presAssocID="{A1CA2A9E-C296-4886-880B-827DE00ACED0}" presName="middleComposite" presStyleCnt="0"/>
      <dgm:spPr/>
    </dgm:pt>
    <dgm:pt modelId="{4B5F7583-9376-4859-BEAD-309D9B31B566}" type="pres">
      <dgm:prSet presAssocID="{FE7F53A9-4DA2-45C3-AEE9-CD864B11292D}" presName="circ1" presStyleLbl="vennNode1" presStyleIdx="0" presStyleCnt="13"/>
      <dgm:spPr/>
      <dgm:t>
        <a:bodyPr/>
        <a:lstStyle/>
        <a:p>
          <a:endParaRPr lang="ru-RU"/>
        </a:p>
      </dgm:t>
    </dgm:pt>
    <dgm:pt modelId="{4F60EB57-C8D0-4808-9FD2-B5D706FBD8A0}" type="pres">
      <dgm:prSet presAssocID="{FE7F53A9-4DA2-45C3-AEE9-CD864B11292D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7625314-5006-4F2C-9965-AA0195EEA63C}" type="pres">
      <dgm:prSet presAssocID="{AF167B94-7C8C-4A3C-B677-8B1D50D73E55}" presName="circ2" presStyleLbl="vennNode1" presStyleIdx="1" presStyleCnt="13"/>
      <dgm:spPr/>
      <dgm:t>
        <a:bodyPr/>
        <a:lstStyle/>
        <a:p>
          <a:endParaRPr lang="ru-RU"/>
        </a:p>
      </dgm:t>
    </dgm:pt>
    <dgm:pt modelId="{71FE176F-18DD-4D42-B1A3-353F0D0A106D}" type="pres">
      <dgm:prSet presAssocID="{AF167B94-7C8C-4A3C-B677-8B1D50D73E55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9A361BE-A453-4BEE-B70D-0F4DD42B2344}" type="pres">
      <dgm:prSet presAssocID="{7F85538B-8CEF-4241-BE26-F318FF9B38B8}" presName="circ3" presStyleLbl="vennNode1" presStyleIdx="2" presStyleCnt="13"/>
      <dgm:spPr/>
      <dgm:t>
        <a:bodyPr/>
        <a:lstStyle/>
        <a:p>
          <a:endParaRPr lang="ru-RU"/>
        </a:p>
      </dgm:t>
    </dgm:pt>
    <dgm:pt modelId="{8CB2B9D8-73FE-4CBC-BD62-727325C3848A}" type="pres">
      <dgm:prSet presAssocID="{7F85538B-8CEF-4241-BE26-F318FF9B38B8}" presName="circ3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8EACB2B-6FED-4B62-A6C2-46603B75E2A4}" type="pres">
      <dgm:prSet presAssocID="{78A42B00-55F3-4857-9832-D2D3A6A0F00F}" presName="circ4" presStyleLbl="vennNode1" presStyleIdx="3" presStyleCnt="13"/>
      <dgm:spPr/>
    </dgm:pt>
    <dgm:pt modelId="{F9D14F07-D86A-48A5-A008-B9A1B2F70B0D}" type="pres">
      <dgm:prSet presAssocID="{78A42B00-55F3-4857-9832-D2D3A6A0F00F}" presName="circ4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4DA5E7B-5A75-48F2-8017-DEF8E84E20D9}" type="pres">
      <dgm:prSet presAssocID="{A1CA2A9E-C296-4886-880B-827DE00ACED0}" presName="leftComposite" presStyleCnt="0"/>
      <dgm:spPr/>
    </dgm:pt>
    <dgm:pt modelId="{02AEE4DA-B004-4CF8-8CCF-8A6834FEDC24}" type="pres">
      <dgm:prSet presAssocID="{6260A538-0CE6-4654-B02B-77E676762AA2}" presName="childText1_1" presStyleLbl="vennNode1" presStyleIdx="4" presStyleCnt="1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D1F34A5-5191-42E2-9C00-1BF419D4FA96}" type="pres">
      <dgm:prSet presAssocID="{6260A538-0CE6-4654-B02B-77E676762AA2}" presName="ellipse1" presStyleLbl="vennNode1" presStyleIdx="5" presStyleCnt="13"/>
      <dgm:spPr/>
    </dgm:pt>
    <dgm:pt modelId="{77262C56-7A10-4BAE-9156-FFCDD54BF109}" type="pres">
      <dgm:prSet presAssocID="{6260A538-0CE6-4654-B02B-77E676762AA2}" presName="ellipse2" presStyleLbl="vennNode1" presStyleIdx="6" presStyleCnt="13" custScaleX="104362" custScaleY="137803" custLinFactNeighborX="-35335" custLinFactNeighborY="-12590"/>
      <dgm:spPr/>
    </dgm:pt>
    <dgm:pt modelId="{0F5F7AFE-3B80-4836-8CF9-DE7EB4B21A56}" type="pres">
      <dgm:prSet presAssocID="{5387934F-E9F3-4781-82EB-DD37CFC9D5C2}" presName="childText1_2" presStyleLbl="vennNode1" presStyleIdx="7" presStyleCnt="13" custLinFactNeighborX="-1756" custLinFactNeighborY="-28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EC29B7D-C745-4CE5-9D46-2178F3F26A75}" type="pres">
      <dgm:prSet presAssocID="{5387934F-E9F3-4781-82EB-DD37CFC9D5C2}" presName="ellipse3" presStyleLbl="vennNode1" presStyleIdx="8" presStyleCnt="13"/>
      <dgm:spPr/>
    </dgm:pt>
    <dgm:pt modelId="{1F2997B0-F837-4898-BD0D-85E0F375EA44}" type="pres">
      <dgm:prSet presAssocID="{66BC7C9D-3CAF-4425-92C9-F719860055F7}" presName="childText1_3" presStyleLbl="vennNode1" presStyleIdx="9" presStyleCnt="1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B4145F5-238A-47E6-92CC-94DCB2FD1151}" type="pres">
      <dgm:prSet presAssocID="{05DD9B2D-9FF2-458E-95DE-464D9EDCCCE4}" presName="childText1_4" presStyleLbl="vennNode1" presStyleIdx="10" presStyleCnt="13" custLinFactNeighborX="-1574" custLinFactNeighborY="-631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E92B9221-CDFC-4E09-B542-B8C95130CB60}" type="pres">
      <dgm:prSet presAssocID="{05DD9B2D-9FF2-458E-95DE-464D9EDCCCE4}" presName="ellipse4" presStyleLbl="vennNode1" presStyleIdx="11" presStyleCnt="13"/>
      <dgm:spPr/>
    </dgm:pt>
    <dgm:pt modelId="{10222A53-C1F1-4DE7-AAFA-24948A4D5E0D}" type="pres">
      <dgm:prSet presAssocID="{05DD9B2D-9FF2-458E-95DE-464D9EDCCCE4}" presName="ellipse5" presStyleLbl="vennNode1" presStyleIdx="12" presStyleCnt="13"/>
      <dgm:spPr/>
    </dgm:pt>
    <dgm:pt modelId="{77AB0F22-9D01-41BE-83B4-D7923346A9F1}" type="pres">
      <dgm:prSet presAssocID="{A1CA2A9E-C296-4886-880B-827DE00ACED0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BB225CE-16CE-4174-A04E-AD51B05F8926}" type="pres">
      <dgm:prSet presAssocID="{A1CA2A9E-C296-4886-880B-827DE00ACED0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1F998E-652D-4397-B055-3558CFA44776}" srcId="{A1CA2A9E-C296-4886-880B-827DE00ACED0}" destId="{4AEBA55A-68E4-4CD8-A155-0481C4E4ECB8}" srcOrd="0" destOrd="0" parTransId="{1701E070-0F89-4C8E-88E7-4F95BEC4234B}" sibTransId="{E5F0DF97-185E-402D-830F-3240409DB13E}"/>
    <dgm:cxn modelId="{6C086E84-F8C9-418A-921C-CBAC68556725}" type="presOf" srcId="{66BC7C9D-3CAF-4425-92C9-F719860055F7}" destId="{1F2997B0-F837-4898-BD0D-85E0F375EA44}" srcOrd="0" destOrd="0" presId="urn:microsoft.com/office/officeart/2009/3/layout/PhasedProcess"/>
    <dgm:cxn modelId="{7EFCF933-FCC6-4FEF-8ACC-E4D272AC3FE4}" type="presOf" srcId="{AF167B94-7C8C-4A3C-B677-8B1D50D73E55}" destId="{71FE176F-18DD-4D42-B1A3-353F0D0A106D}" srcOrd="1" destOrd="0" presId="urn:microsoft.com/office/officeart/2009/3/layout/PhasedProcess"/>
    <dgm:cxn modelId="{3503AA33-EE64-4DAE-A0DA-CEC1A15C4733}" srcId="{A1CA2A9E-C296-4886-880B-827DE00ACED0}" destId="{CE61ADE6-E6DD-49D5-874E-ED0CCC3A1A55}" srcOrd="2" destOrd="0" parTransId="{43EC989D-87D1-44E8-BA0F-1316250F06FC}" sibTransId="{7C1195A1-A875-4A03-A7A5-7D8355578907}"/>
    <dgm:cxn modelId="{105DE5F6-059F-47AA-BE3E-8C8E2D5CA838}" type="presOf" srcId="{8846BBA2-0364-482A-89F4-161DC89B5A55}" destId="{3A6606D6-C6AB-4B9D-B287-AC5567BA9465}" srcOrd="0" destOrd="0" presId="urn:microsoft.com/office/officeart/2009/3/layout/PhasedProcess"/>
    <dgm:cxn modelId="{4193F9D8-AD61-403E-BBD9-F56712D11873}" type="presOf" srcId="{7F85538B-8CEF-4241-BE26-F318FF9B38B8}" destId="{8CB2B9D8-73FE-4CBC-BD62-727325C3848A}" srcOrd="1" destOrd="0" presId="urn:microsoft.com/office/officeart/2009/3/layout/PhasedProcess"/>
    <dgm:cxn modelId="{B0B18E89-DD01-4F48-A37D-F0EE993A9066}" type="presOf" srcId="{4AEBA55A-68E4-4CD8-A155-0481C4E4ECB8}" destId="{9BB225CE-16CE-4174-A04E-AD51B05F8926}" srcOrd="0" destOrd="0" presId="urn:microsoft.com/office/officeart/2009/3/layout/PhasedProcess"/>
    <dgm:cxn modelId="{BC7C0684-748B-461A-A7DB-B54BB6331B14}" srcId="{8846BBA2-0364-482A-89F4-161DC89B5A55}" destId="{FE7F53A9-4DA2-45C3-AEE9-CD864B11292D}" srcOrd="0" destOrd="0" parTransId="{015D94B7-83E9-4D68-B14F-B6D1CAA39A79}" sibTransId="{3F5A2A67-8AB4-47E1-8BBC-5452DDB79611}"/>
    <dgm:cxn modelId="{07CE5A62-8676-4685-A6CB-60B9C7539BFD}" type="presOf" srcId="{6260A538-0CE6-4654-B02B-77E676762AA2}" destId="{02AEE4DA-B004-4CF8-8CCF-8A6834FEDC24}" srcOrd="0" destOrd="0" presId="urn:microsoft.com/office/officeart/2009/3/layout/PhasedProcess"/>
    <dgm:cxn modelId="{B14388FA-57D4-48C5-8279-E9EF30B2EBC1}" srcId="{4AEBA55A-68E4-4CD8-A155-0481C4E4ECB8}" destId="{6260A538-0CE6-4654-B02B-77E676762AA2}" srcOrd="0" destOrd="0" parTransId="{E7AAAE7C-52CF-4101-8F56-C597BEFE2556}" sibTransId="{E1019015-A731-40FB-9342-6B1593A88081}"/>
    <dgm:cxn modelId="{2A777DEB-1D9D-4847-8E4C-AF55E03A1E2B}" type="presOf" srcId="{7F85538B-8CEF-4241-BE26-F318FF9B38B8}" destId="{09A361BE-A453-4BEE-B70D-0F4DD42B2344}" srcOrd="0" destOrd="0" presId="urn:microsoft.com/office/officeart/2009/3/layout/PhasedProcess"/>
    <dgm:cxn modelId="{662554FF-2431-40D2-90D6-BC6CD0F2FA52}" type="presOf" srcId="{78A42B00-55F3-4857-9832-D2D3A6A0F00F}" destId="{F9D14F07-D86A-48A5-A008-B9A1B2F70B0D}" srcOrd="1" destOrd="0" presId="urn:microsoft.com/office/officeart/2009/3/layout/PhasedProcess"/>
    <dgm:cxn modelId="{A54BC6F8-B271-4253-A647-37E910D4768D}" type="presOf" srcId="{870BCA98-2C99-47D0-9FD1-887C905979BD}" destId="{77AB0F22-9D01-41BE-83B4-D7923346A9F1}" srcOrd="0" destOrd="0" presId="urn:microsoft.com/office/officeart/2009/3/layout/PhasedProcess"/>
    <dgm:cxn modelId="{CC58D005-8BFE-47C2-95B2-362E501BB20F}" type="presOf" srcId="{A1CA2A9E-C296-4886-880B-827DE00ACED0}" destId="{9E6FE2A3-C296-4534-A62C-BED221C34D66}" srcOrd="0" destOrd="0" presId="urn:microsoft.com/office/officeart/2009/3/layout/PhasedProcess"/>
    <dgm:cxn modelId="{73BC9017-3BF7-4D44-AFB7-611BFDDF1CB6}" srcId="{CE61ADE6-E6DD-49D5-874E-ED0CCC3A1A55}" destId="{870BCA98-2C99-47D0-9FD1-887C905979BD}" srcOrd="0" destOrd="0" parTransId="{F1F9F6D2-4319-4723-9863-9B40D1864BE8}" sibTransId="{FF426D30-56D6-41CF-90D1-7A0FC6CE8423}"/>
    <dgm:cxn modelId="{0644A5C3-B838-4B3A-88A0-037441752618}" srcId="{8846BBA2-0364-482A-89F4-161DC89B5A55}" destId="{AF167B94-7C8C-4A3C-B677-8B1D50D73E55}" srcOrd="1" destOrd="0" parTransId="{A20D382E-41F9-438E-94B6-EAF32BBAC0D5}" sibTransId="{25664B10-0708-4371-AA4A-9A07C1BF80D7}"/>
    <dgm:cxn modelId="{B79A6A59-5DE1-4709-820D-ABB8DC8B8AA7}" type="presOf" srcId="{FE7F53A9-4DA2-45C3-AEE9-CD864B11292D}" destId="{4F60EB57-C8D0-4808-9FD2-B5D706FBD8A0}" srcOrd="1" destOrd="0" presId="urn:microsoft.com/office/officeart/2009/3/layout/PhasedProcess"/>
    <dgm:cxn modelId="{09FE230E-5C92-47E0-9174-AFF306B79F5E}" srcId="{8846BBA2-0364-482A-89F4-161DC89B5A55}" destId="{76E6197D-8ECF-4F37-AB31-B39484135895}" srcOrd="4" destOrd="0" parTransId="{FA6890A4-2A2D-4AD7-8BF5-167D612B0B66}" sibTransId="{7B560835-0BCD-4CE8-9128-76C5F810FC75}"/>
    <dgm:cxn modelId="{321839E2-B065-42CE-B50E-AA20886434A5}" type="presOf" srcId="{78A42B00-55F3-4857-9832-D2D3A6A0F00F}" destId="{48EACB2B-6FED-4B62-A6C2-46603B75E2A4}" srcOrd="0" destOrd="0" presId="urn:microsoft.com/office/officeart/2009/3/layout/PhasedProcess"/>
    <dgm:cxn modelId="{E50AE186-A266-4903-A50B-19B9EB763B0D}" srcId="{A1CA2A9E-C296-4886-880B-827DE00ACED0}" destId="{8846BBA2-0364-482A-89F4-161DC89B5A55}" srcOrd="1" destOrd="0" parTransId="{A31DF684-AAF1-46B3-8BF4-2811A49CE464}" sibTransId="{4314757B-341C-45B1-96CB-38EDAB03F4C6}"/>
    <dgm:cxn modelId="{5D868D77-C00D-4968-B207-8F935638ED7A}" srcId="{4AEBA55A-68E4-4CD8-A155-0481C4E4ECB8}" destId="{5387934F-E9F3-4781-82EB-DD37CFC9D5C2}" srcOrd="1" destOrd="0" parTransId="{5594819D-1A48-4FC1-B342-39EEF125FAF1}" sibTransId="{91892C92-39FA-4474-80F1-8C973CC1560D}"/>
    <dgm:cxn modelId="{A66C1BE4-7B4A-4785-A325-AF74B4DC0E94}" type="presOf" srcId="{FE7F53A9-4DA2-45C3-AEE9-CD864B11292D}" destId="{4B5F7583-9376-4859-BEAD-309D9B31B566}" srcOrd="0" destOrd="0" presId="urn:microsoft.com/office/officeart/2009/3/layout/PhasedProcess"/>
    <dgm:cxn modelId="{1B59ED1B-3B0A-451B-9438-B0528F507AE2}" type="presOf" srcId="{AF167B94-7C8C-4A3C-B677-8B1D50D73E55}" destId="{47625314-5006-4F2C-9965-AA0195EEA63C}" srcOrd="0" destOrd="0" presId="urn:microsoft.com/office/officeart/2009/3/layout/PhasedProcess"/>
    <dgm:cxn modelId="{4858F3D7-99CC-4022-A993-936434C4D143}" type="presOf" srcId="{CE61ADE6-E6DD-49D5-874E-ED0CCC3A1A55}" destId="{398A4D38-8D3C-4D8E-9E6D-60D96666E0E7}" srcOrd="0" destOrd="0" presId="urn:microsoft.com/office/officeart/2009/3/layout/PhasedProcess"/>
    <dgm:cxn modelId="{9A884212-F483-4FF8-9DD0-99F8C4E06A01}" type="presOf" srcId="{5387934F-E9F3-4781-82EB-DD37CFC9D5C2}" destId="{0F5F7AFE-3B80-4836-8CF9-DE7EB4B21A56}" srcOrd="0" destOrd="0" presId="urn:microsoft.com/office/officeart/2009/3/layout/PhasedProcess"/>
    <dgm:cxn modelId="{05D8C486-B4F1-485F-87F4-507F497756A7}" srcId="{4AEBA55A-68E4-4CD8-A155-0481C4E4ECB8}" destId="{05DD9B2D-9FF2-458E-95DE-464D9EDCCCE4}" srcOrd="3" destOrd="0" parTransId="{AEDF454E-8372-4C02-AC31-446D033AA670}" sibTransId="{D8A56C55-C29F-4DFD-AB1C-2000EAE50CAB}"/>
    <dgm:cxn modelId="{D31672B5-614B-4A8B-952C-ADC60DC2EB0F}" srcId="{8846BBA2-0364-482A-89F4-161DC89B5A55}" destId="{78A42B00-55F3-4857-9832-D2D3A6A0F00F}" srcOrd="3" destOrd="0" parTransId="{E595DF52-1B5C-4DCC-ADC1-81F2C7D50F90}" sibTransId="{24C5D64A-5786-41F8-A56D-8F0EB3FC3AE0}"/>
    <dgm:cxn modelId="{E697068D-F618-46CB-A296-3782CC6819D6}" type="presOf" srcId="{05DD9B2D-9FF2-458E-95DE-464D9EDCCCE4}" destId="{BB4145F5-238A-47E6-92CC-94DCB2FD1151}" srcOrd="0" destOrd="0" presId="urn:microsoft.com/office/officeart/2009/3/layout/PhasedProcess"/>
    <dgm:cxn modelId="{FD2184CD-6CF8-46C4-B628-0888503FB8CE}" srcId="{8846BBA2-0364-482A-89F4-161DC89B5A55}" destId="{7F85538B-8CEF-4241-BE26-F318FF9B38B8}" srcOrd="2" destOrd="0" parTransId="{D5D712E5-E119-4FBA-9718-B59191BA0E5D}" sibTransId="{62F8E9AE-B839-45B5-9332-B57BCF2ADA8A}"/>
    <dgm:cxn modelId="{C3DB8EA9-5C8C-46FF-8101-448F55D0E428}" srcId="{4AEBA55A-68E4-4CD8-A155-0481C4E4ECB8}" destId="{66BC7C9D-3CAF-4425-92C9-F719860055F7}" srcOrd="2" destOrd="0" parTransId="{61119942-19B1-413A-BEC1-9B24400AFFA9}" sibTransId="{1873495F-270C-45BF-A842-EE548F7F2020}"/>
    <dgm:cxn modelId="{8870B832-524E-463B-A0F3-0C4137275224}" type="presParOf" srcId="{9E6FE2A3-C296-4534-A62C-BED221C34D66}" destId="{DE8B0FF3-B914-4326-8380-CD51D53BDA8E}" srcOrd="0" destOrd="0" presId="urn:microsoft.com/office/officeart/2009/3/layout/PhasedProcess"/>
    <dgm:cxn modelId="{6637F9FC-EA3D-42DE-81E6-BA4B492BF4DF}" type="presParOf" srcId="{9E6FE2A3-C296-4534-A62C-BED221C34D66}" destId="{23A0BC2B-2756-4BF3-BCCF-D8A4CF7D2771}" srcOrd="1" destOrd="0" presId="urn:microsoft.com/office/officeart/2009/3/layout/PhasedProcess"/>
    <dgm:cxn modelId="{3B82D631-4B27-471C-844D-DBA495F2BE17}" type="presParOf" srcId="{9E6FE2A3-C296-4534-A62C-BED221C34D66}" destId="{3A6606D6-C6AB-4B9D-B287-AC5567BA9465}" srcOrd="2" destOrd="0" presId="urn:microsoft.com/office/officeart/2009/3/layout/PhasedProcess"/>
    <dgm:cxn modelId="{A36EEA90-3272-4F4D-8B9D-E019FDE3F69B}" type="presParOf" srcId="{9E6FE2A3-C296-4534-A62C-BED221C34D66}" destId="{6F70C10F-958A-4DBF-A1A0-94819007B643}" srcOrd="3" destOrd="0" presId="urn:microsoft.com/office/officeart/2009/3/layout/PhasedProcess"/>
    <dgm:cxn modelId="{3933C60A-DC52-48EE-96CB-E2710DD0B3C0}" type="presParOf" srcId="{9E6FE2A3-C296-4534-A62C-BED221C34D66}" destId="{112FDFB8-1940-44B1-AEF3-66B3268DE95B}" srcOrd="4" destOrd="0" presId="urn:microsoft.com/office/officeart/2009/3/layout/PhasedProcess"/>
    <dgm:cxn modelId="{AF6953F1-FF85-4057-9960-B347C3684E0D}" type="presParOf" srcId="{9E6FE2A3-C296-4534-A62C-BED221C34D66}" destId="{398A4D38-8D3C-4D8E-9E6D-60D96666E0E7}" srcOrd="5" destOrd="0" presId="urn:microsoft.com/office/officeart/2009/3/layout/PhasedProcess"/>
    <dgm:cxn modelId="{281502A7-9C49-4B43-8972-A10725116188}" type="presParOf" srcId="{9E6FE2A3-C296-4534-A62C-BED221C34D66}" destId="{A18524F7-03A7-4338-B68F-520EEE1B90A7}" srcOrd="6" destOrd="0" presId="urn:microsoft.com/office/officeart/2009/3/layout/PhasedProcess"/>
    <dgm:cxn modelId="{E30E4C79-B20B-435B-B2A4-F9C6799796E5}" type="presParOf" srcId="{A18524F7-03A7-4338-B68F-520EEE1B90A7}" destId="{4B5F7583-9376-4859-BEAD-309D9B31B566}" srcOrd="0" destOrd="0" presId="urn:microsoft.com/office/officeart/2009/3/layout/PhasedProcess"/>
    <dgm:cxn modelId="{C5DF64C0-ACB7-438F-9F97-574802F6028E}" type="presParOf" srcId="{A18524F7-03A7-4338-B68F-520EEE1B90A7}" destId="{4F60EB57-C8D0-4808-9FD2-B5D706FBD8A0}" srcOrd="1" destOrd="0" presId="urn:microsoft.com/office/officeart/2009/3/layout/PhasedProcess"/>
    <dgm:cxn modelId="{FCE31395-A1C7-460D-B7F1-11B07AFE36A0}" type="presParOf" srcId="{A18524F7-03A7-4338-B68F-520EEE1B90A7}" destId="{47625314-5006-4F2C-9965-AA0195EEA63C}" srcOrd="2" destOrd="0" presId="urn:microsoft.com/office/officeart/2009/3/layout/PhasedProcess"/>
    <dgm:cxn modelId="{AF63B6B7-877D-4153-9934-74E0384457A3}" type="presParOf" srcId="{A18524F7-03A7-4338-B68F-520EEE1B90A7}" destId="{71FE176F-18DD-4D42-B1A3-353F0D0A106D}" srcOrd="3" destOrd="0" presId="urn:microsoft.com/office/officeart/2009/3/layout/PhasedProcess"/>
    <dgm:cxn modelId="{D0F366F6-8639-496C-929C-CCC1338F5A26}" type="presParOf" srcId="{A18524F7-03A7-4338-B68F-520EEE1B90A7}" destId="{09A361BE-A453-4BEE-B70D-0F4DD42B2344}" srcOrd="4" destOrd="0" presId="urn:microsoft.com/office/officeart/2009/3/layout/PhasedProcess"/>
    <dgm:cxn modelId="{71E3F4C4-1E44-40D5-AB82-4B4E56E20AE5}" type="presParOf" srcId="{A18524F7-03A7-4338-B68F-520EEE1B90A7}" destId="{8CB2B9D8-73FE-4CBC-BD62-727325C3848A}" srcOrd="5" destOrd="0" presId="urn:microsoft.com/office/officeart/2009/3/layout/PhasedProcess"/>
    <dgm:cxn modelId="{3DE22994-F10B-451A-A5CB-EEFC062DA4F1}" type="presParOf" srcId="{A18524F7-03A7-4338-B68F-520EEE1B90A7}" destId="{48EACB2B-6FED-4B62-A6C2-46603B75E2A4}" srcOrd="6" destOrd="0" presId="urn:microsoft.com/office/officeart/2009/3/layout/PhasedProcess"/>
    <dgm:cxn modelId="{43246120-E5DD-4894-869F-C890D62CF7C0}" type="presParOf" srcId="{A18524F7-03A7-4338-B68F-520EEE1B90A7}" destId="{F9D14F07-D86A-48A5-A008-B9A1B2F70B0D}" srcOrd="7" destOrd="0" presId="urn:microsoft.com/office/officeart/2009/3/layout/PhasedProcess"/>
    <dgm:cxn modelId="{FD2F18C7-3A22-4FD8-8C55-2D4861A7E69C}" type="presParOf" srcId="{9E6FE2A3-C296-4534-A62C-BED221C34D66}" destId="{E4DA5E7B-5A75-48F2-8017-DEF8E84E20D9}" srcOrd="7" destOrd="0" presId="urn:microsoft.com/office/officeart/2009/3/layout/PhasedProcess"/>
    <dgm:cxn modelId="{A32ED0BB-8F15-425F-A501-6DC9ADA0E0E0}" type="presParOf" srcId="{E4DA5E7B-5A75-48F2-8017-DEF8E84E20D9}" destId="{02AEE4DA-B004-4CF8-8CCF-8A6834FEDC24}" srcOrd="0" destOrd="0" presId="urn:microsoft.com/office/officeart/2009/3/layout/PhasedProcess"/>
    <dgm:cxn modelId="{5E7ABDFC-B07B-4D69-89FF-AFFC85037F23}" type="presParOf" srcId="{E4DA5E7B-5A75-48F2-8017-DEF8E84E20D9}" destId="{5D1F34A5-5191-42E2-9C00-1BF419D4FA96}" srcOrd="1" destOrd="0" presId="urn:microsoft.com/office/officeart/2009/3/layout/PhasedProcess"/>
    <dgm:cxn modelId="{881EFF4A-CDDE-46E5-9591-7FD150626F9C}" type="presParOf" srcId="{E4DA5E7B-5A75-48F2-8017-DEF8E84E20D9}" destId="{77262C56-7A10-4BAE-9156-FFCDD54BF109}" srcOrd="2" destOrd="0" presId="urn:microsoft.com/office/officeart/2009/3/layout/PhasedProcess"/>
    <dgm:cxn modelId="{1838B279-DC8F-4D0A-B740-19F9930782BB}" type="presParOf" srcId="{E4DA5E7B-5A75-48F2-8017-DEF8E84E20D9}" destId="{0F5F7AFE-3B80-4836-8CF9-DE7EB4B21A56}" srcOrd="3" destOrd="0" presId="urn:microsoft.com/office/officeart/2009/3/layout/PhasedProcess"/>
    <dgm:cxn modelId="{0E727DB6-94B9-44E4-911E-07B4948E93B7}" type="presParOf" srcId="{E4DA5E7B-5A75-48F2-8017-DEF8E84E20D9}" destId="{4EC29B7D-C745-4CE5-9D46-2178F3F26A75}" srcOrd="4" destOrd="0" presId="urn:microsoft.com/office/officeart/2009/3/layout/PhasedProcess"/>
    <dgm:cxn modelId="{32B78FBD-9C3B-4B1C-A655-3173BBDE353C}" type="presParOf" srcId="{E4DA5E7B-5A75-48F2-8017-DEF8E84E20D9}" destId="{1F2997B0-F837-4898-BD0D-85E0F375EA44}" srcOrd="5" destOrd="0" presId="urn:microsoft.com/office/officeart/2009/3/layout/PhasedProcess"/>
    <dgm:cxn modelId="{328BF0B9-7C04-49B5-99B5-784AE081DA86}" type="presParOf" srcId="{E4DA5E7B-5A75-48F2-8017-DEF8E84E20D9}" destId="{BB4145F5-238A-47E6-92CC-94DCB2FD1151}" srcOrd="6" destOrd="0" presId="urn:microsoft.com/office/officeart/2009/3/layout/PhasedProcess"/>
    <dgm:cxn modelId="{3D212247-792B-456F-9C63-705537B8AD70}" type="presParOf" srcId="{E4DA5E7B-5A75-48F2-8017-DEF8E84E20D9}" destId="{E92B9221-CDFC-4E09-B542-B8C95130CB60}" srcOrd="7" destOrd="0" presId="urn:microsoft.com/office/officeart/2009/3/layout/PhasedProcess"/>
    <dgm:cxn modelId="{EEE32C92-D21C-4894-BA4B-6DC20407191A}" type="presParOf" srcId="{E4DA5E7B-5A75-48F2-8017-DEF8E84E20D9}" destId="{10222A53-C1F1-4DE7-AAFA-24948A4D5E0D}" srcOrd="8" destOrd="0" presId="urn:microsoft.com/office/officeart/2009/3/layout/PhasedProcess"/>
    <dgm:cxn modelId="{F0F42903-217A-4DB9-ADA4-B1BE95D677D5}" type="presParOf" srcId="{9E6FE2A3-C296-4534-A62C-BED221C34D66}" destId="{77AB0F22-9D01-41BE-83B4-D7923346A9F1}" srcOrd="8" destOrd="0" presId="urn:microsoft.com/office/officeart/2009/3/layout/PhasedProcess"/>
    <dgm:cxn modelId="{A431D544-04D6-4BDA-B3DB-F67E13697AD1}" type="presParOf" srcId="{9E6FE2A3-C296-4534-A62C-BED221C34D66}" destId="{9BB225CE-16CE-4174-A04E-AD51B05F8926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2F3F34-C6CB-487C-A75B-90D10B5D68B0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663927-BAA4-449A-9B40-19E47213CE91}">
      <dgm:prSet phldrT="[Текст]"/>
      <dgm:spPr/>
      <dgm:t>
        <a:bodyPr/>
        <a:lstStyle/>
        <a:p>
          <a:r>
            <a:rPr lang="ru-RU" b="1" i="0" dirty="0" smtClean="0"/>
            <a:t>Язык программирования</a:t>
          </a:r>
          <a:endParaRPr lang="ru-RU" dirty="0"/>
        </a:p>
      </dgm:t>
    </dgm:pt>
    <dgm:pt modelId="{8C15EF6B-BBAC-409A-BC6D-A39E5E57C142}" type="parTrans" cxnId="{6B25F7A2-ACB5-4354-8CC1-8BC1BC60EC3C}">
      <dgm:prSet/>
      <dgm:spPr/>
      <dgm:t>
        <a:bodyPr/>
        <a:lstStyle/>
        <a:p>
          <a:endParaRPr lang="ru-RU"/>
        </a:p>
      </dgm:t>
    </dgm:pt>
    <dgm:pt modelId="{7BE628D6-CD3D-4FF4-97EC-A1D84C085D7B}" type="sibTrans" cxnId="{6B25F7A2-ACB5-4354-8CC1-8BC1BC60EC3C}">
      <dgm:prSet/>
      <dgm:spPr/>
      <dgm:t>
        <a:bodyPr/>
        <a:lstStyle/>
        <a:p>
          <a:endParaRPr lang="ru-RU"/>
        </a:p>
      </dgm:t>
    </dgm:pt>
    <dgm:pt modelId="{A3127B9D-C4DF-4BDD-ADBD-54873BB2DF25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1" tooltip="Java"/>
            </a:rPr>
            <a:t>Java</a:t>
          </a:r>
          <a:endParaRPr lang="ru-RU" dirty="0"/>
        </a:p>
      </dgm:t>
    </dgm:pt>
    <dgm:pt modelId="{97FFF797-DCFF-46F5-950D-A82917D6268E}" type="parTrans" cxnId="{11E23102-3D24-4153-B01C-B2E5221BAD86}">
      <dgm:prSet/>
      <dgm:spPr/>
      <dgm:t>
        <a:bodyPr/>
        <a:lstStyle/>
        <a:p>
          <a:endParaRPr lang="ru-RU"/>
        </a:p>
      </dgm:t>
    </dgm:pt>
    <dgm:pt modelId="{F358BD0C-331B-4610-8B0D-2BFD1F0D7ED7}" type="sibTrans" cxnId="{11E23102-3D24-4153-B01C-B2E5221BAD86}">
      <dgm:prSet/>
      <dgm:spPr/>
      <dgm:t>
        <a:bodyPr/>
        <a:lstStyle/>
        <a:p>
          <a:endParaRPr lang="ru-RU"/>
        </a:p>
      </dgm:t>
    </dgm:pt>
    <dgm:pt modelId="{4845C0EE-DFC0-48E1-A674-61C1429DAFF6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2" tooltip="Delphi (язык программирования)"/>
            </a:rPr>
            <a:t>Delphi</a:t>
          </a:r>
          <a:endParaRPr lang="ru-RU" dirty="0"/>
        </a:p>
      </dgm:t>
    </dgm:pt>
    <dgm:pt modelId="{72E3BC5A-D9D0-4019-B0CA-CDD6928CBD9E}" type="parTrans" cxnId="{BDC09EF9-849E-4B19-8F76-ECDDCF596B0C}">
      <dgm:prSet/>
      <dgm:spPr/>
      <dgm:t>
        <a:bodyPr/>
        <a:lstStyle/>
        <a:p>
          <a:endParaRPr lang="ru-RU"/>
        </a:p>
      </dgm:t>
    </dgm:pt>
    <dgm:pt modelId="{F6B130BF-6AD6-499C-91BE-1FE90BBDB4F6}" type="sibTrans" cxnId="{BDC09EF9-849E-4B19-8F76-ECDDCF596B0C}">
      <dgm:prSet/>
      <dgm:spPr/>
      <dgm:t>
        <a:bodyPr/>
        <a:lstStyle/>
        <a:p>
          <a:endParaRPr lang="ru-RU"/>
        </a:p>
      </dgm:t>
    </dgm:pt>
    <dgm:pt modelId="{2DE66978-C995-4B23-B0D2-E40F6D72DDFC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3" tooltip="C++"/>
            </a:rPr>
            <a:t>C++</a:t>
          </a:r>
          <a:endParaRPr lang="ru-RU" dirty="0"/>
        </a:p>
      </dgm:t>
    </dgm:pt>
    <dgm:pt modelId="{F35803B4-418D-4066-82FF-A7A962298CFC}" type="parTrans" cxnId="{06DF61CA-23F6-4631-AFD8-C71855AD2131}">
      <dgm:prSet/>
      <dgm:spPr/>
      <dgm:t>
        <a:bodyPr/>
        <a:lstStyle/>
        <a:p>
          <a:endParaRPr lang="ru-RU"/>
        </a:p>
      </dgm:t>
    </dgm:pt>
    <dgm:pt modelId="{B2480324-49C7-4F97-B259-5C961799F71A}" type="sibTrans" cxnId="{06DF61CA-23F6-4631-AFD8-C71855AD2131}">
      <dgm:prSet/>
      <dgm:spPr/>
      <dgm:t>
        <a:bodyPr/>
        <a:lstStyle/>
        <a:p>
          <a:endParaRPr lang="ru-RU"/>
        </a:p>
      </dgm:t>
    </dgm:pt>
    <dgm:pt modelId="{B5C13AB6-D5DE-4DE9-A8CA-52440DF189C6}">
      <dgm:prSet phldrT="[Текст]"/>
      <dgm:spPr/>
      <dgm:t>
        <a:bodyPr/>
        <a:lstStyle/>
        <a:p>
          <a:r>
            <a:rPr lang="ru-RU" b="1" i="0" dirty="0" smtClean="0"/>
            <a:t>Семейство ОС</a:t>
          </a:r>
          <a:endParaRPr lang="ru-RU" dirty="0"/>
        </a:p>
      </dgm:t>
    </dgm:pt>
    <dgm:pt modelId="{DA311F71-3F9A-4759-A0A0-D4ABAEF6CAA5}" type="parTrans" cxnId="{4A2DE136-417D-43EF-A9AD-2617FB5AD5E6}">
      <dgm:prSet/>
      <dgm:spPr/>
      <dgm:t>
        <a:bodyPr/>
        <a:lstStyle/>
        <a:p>
          <a:endParaRPr lang="ru-RU"/>
        </a:p>
      </dgm:t>
    </dgm:pt>
    <dgm:pt modelId="{B42CE2A6-4257-4B5B-8A79-D890ADE1F85F}" type="sibTrans" cxnId="{4A2DE136-417D-43EF-A9AD-2617FB5AD5E6}">
      <dgm:prSet/>
      <dgm:spPr/>
      <dgm:t>
        <a:bodyPr/>
        <a:lstStyle/>
        <a:p>
          <a:endParaRPr lang="ru-RU"/>
        </a:p>
      </dgm:t>
    </dgm:pt>
    <dgm:pt modelId="{82D6AE84-99F6-4719-89D5-62F2ECD336E5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4" tooltip="Linux"/>
            </a:rPr>
            <a:t>Linux</a:t>
          </a:r>
          <a:endParaRPr lang="ru-RU" dirty="0"/>
        </a:p>
      </dgm:t>
    </dgm:pt>
    <dgm:pt modelId="{30F7547A-61CC-44C8-9113-3CE4AE02A420}" type="parTrans" cxnId="{8A705A79-D0BA-487F-81FE-5C23425CC604}">
      <dgm:prSet/>
      <dgm:spPr/>
      <dgm:t>
        <a:bodyPr/>
        <a:lstStyle/>
        <a:p>
          <a:endParaRPr lang="ru-RU"/>
        </a:p>
      </dgm:t>
    </dgm:pt>
    <dgm:pt modelId="{BC536EB8-13C5-495B-B76A-2C65A2013002}" type="sibTrans" cxnId="{8A705A79-D0BA-487F-81FE-5C23425CC604}">
      <dgm:prSet/>
      <dgm:spPr/>
      <dgm:t>
        <a:bodyPr/>
        <a:lstStyle/>
        <a:p>
          <a:endParaRPr lang="ru-RU"/>
        </a:p>
      </dgm:t>
    </dgm:pt>
    <dgm:pt modelId="{0AB72158-660C-4097-9A24-7FF34F4A4964}">
      <dgm:prSet phldrT="[Текст]"/>
      <dgm:spPr/>
      <dgm:t>
        <a:bodyPr/>
        <a:lstStyle/>
        <a:p>
          <a:r>
            <a:rPr lang="ru-RU" b="1" dirty="0" smtClean="0"/>
            <a:t>Платформа</a:t>
          </a:r>
          <a:endParaRPr lang="ru-RU" dirty="0"/>
        </a:p>
      </dgm:t>
    </dgm:pt>
    <dgm:pt modelId="{C30F96BD-9616-410C-A8FD-A0C6DFDB517C}" type="parTrans" cxnId="{6CD476E1-C43F-4F6C-BBC2-564F150600B8}">
      <dgm:prSet/>
      <dgm:spPr/>
      <dgm:t>
        <a:bodyPr/>
        <a:lstStyle/>
        <a:p>
          <a:endParaRPr lang="ru-RU"/>
        </a:p>
      </dgm:t>
    </dgm:pt>
    <dgm:pt modelId="{71581640-C392-4990-963F-1852B4FB48A3}" type="sibTrans" cxnId="{6CD476E1-C43F-4F6C-BBC2-564F150600B8}">
      <dgm:prSet/>
      <dgm:spPr/>
      <dgm:t>
        <a:bodyPr/>
        <a:lstStyle/>
        <a:p>
          <a:endParaRPr lang="ru-RU"/>
        </a:p>
      </dgm:t>
    </dgm:pt>
    <dgm:pt modelId="{CA4913D3-7929-410F-870A-C3468662B29F}">
      <dgm:prSet phldrT="[Текст]"/>
      <dgm:spPr/>
      <dgm:t>
        <a:bodyPr/>
        <a:lstStyle/>
        <a:p>
          <a:r>
            <a:rPr lang="en-US" b="1" dirty="0" smtClean="0"/>
            <a:t>Android</a:t>
          </a:r>
          <a:endParaRPr lang="ru-RU" dirty="0"/>
        </a:p>
      </dgm:t>
    </dgm:pt>
    <dgm:pt modelId="{47FB319A-C830-4A0C-930F-F0256743D037}" type="parTrans" cxnId="{322E3D5C-3459-48AE-8F0C-7290C3837EA2}">
      <dgm:prSet/>
      <dgm:spPr/>
      <dgm:t>
        <a:bodyPr/>
        <a:lstStyle/>
        <a:p>
          <a:endParaRPr lang="ru-RU"/>
        </a:p>
      </dgm:t>
    </dgm:pt>
    <dgm:pt modelId="{5F0C42CA-26D5-42CC-96CC-997F1EF4A4D0}" type="sibTrans" cxnId="{322E3D5C-3459-48AE-8F0C-7290C3837EA2}">
      <dgm:prSet/>
      <dgm:spPr/>
      <dgm:t>
        <a:bodyPr/>
        <a:lstStyle/>
        <a:p>
          <a:endParaRPr lang="ru-RU"/>
        </a:p>
      </dgm:t>
    </dgm:pt>
    <dgm:pt modelId="{B2DA5706-488B-4C92-82F9-08D4934C9A61}" type="pres">
      <dgm:prSet presAssocID="{932F3F34-C6CB-487C-A75B-90D10B5D68B0}" presName="Name0" presStyleCnt="0">
        <dgm:presLayoutVars>
          <dgm:chMax val="3"/>
          <dgm:chPref val="3"/>
          <dgm:bulletEnabled val="1"/>
          <dgm:dir val="rev"/>
          <dgm:animLvl val="lvl"/>
        </dgm:presLayoutVars>
      </dgm:prSet>
      <dgm:spPr/>
    </dgm:pt>
    <dgm:pt modelId="{B777B302-95AA-4187-910B-ACDEBF98B827}" type="pres">
      <dgm:prSet presAssocID="{932F3F34-C6CB-487C-A75B-90D10B5D68B0}" presName="arc1" presStyleLbl="node1" presStyleIdx="0" presStyleCnt="4"/>
      <dgm:spPr/>
    </dgm:pt>
    <dgm:pt modelId="{554EF101-CA95-4426-8981-C9ED8B177D6B}" type="pres">
      <dgm:prSet presAssocID="{932F3F34-C6CB-487C-A75B-90D10B5D68B0}" presName="arc3" presStyleLbl="node1" presStyleIdx="1" presStyleCnt="4"/>
      <dgm:spPr/>
    </dgm:pt>
    <dgm:pt modelId="{9F6F1E1C-2D05-436C-B139-106AB402A8C4}" type="pres">
      <dgm:prSet presAssocID="{932F3F34-C6CB-487C-A75B-90D10B5D68B0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2407B-6B7D-4CC9-8018-A1B8E6C60211}" type="pres">
      <dgm:prSet presAssocID="{932F3F34-C6CB-487C-A75B-90D10B5D68B0}" presName="arc2" presStyleLbl="node1" presStyleIdx="2" presStyleCnt="4"/>
      <dgm:spPr/>
    </dgm:pt>
    <dgm:pt modelId="{7FD8242D-7600-4A4D-A6F9-BEF4632E52D3}" type="pres">
      <dgm:prSet presAssocID="{932F3F34-C6CB-487C-A75B-90D10B5D68B0}" presName="arc4" presStyleLbl="node1" presStyleIdx="3" presStyleCnt="4"/>
      <dgm:spPr/>
    </dgm:pt>
    <dgm:pt modelId="{DEC7E07D-BE3A-4482-A970-45550778341B}" type="pres">
      <dgm:prSet presAssocID="{932F3F34-C6CB-487C-A75B-90D10B5D68B0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87E2B-8272-4F05-A95C-17C180C9782C}" type="pres">
      <dgm:prSet presAssocID="{932F3F34-C6CB-487C-A75B-90D10B5D68B0}" presName="middleComposite" presStyleCnt="0"/>
      <dgm:spPr/>
    </dgm:pt>
    <dgm:pt modelId="{0AD8CB21-D2EF-4728-9AA5-5037708DE61D}" type="pres">
      <dgm:prSet presAssocID="{82D6AE84-99F6-4719-89D5-62F2ECD336E5}" presName="circ1" presStyleLbl="vennNode1" presStyleIdx="0" presStyleCnt="7"/>
      <dgm:spPr/>
      <dgm:t>
        <a:bodyPr/>
        <a:lstStyle/>
        <a:p>
          <a:endParaRPr lang="ru-RU"/>
        </a:p>
      </dgm:t>
    </dgm:pt>
    <dgm:pt modelId="{A4A272AB-63A4-4524-8012-92220062CB31}" type="pres">
      <dgm:prSet presAssocID="{82D6AE84-99F6-4719-89D5-62F2ECD336E5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54F3C29-AEDE-40DC-93E4-FFDEB196ABDF}" type="pres">
      <dgm:prSet presAssocID="{932F3F34-C6CB-487C-A75B-90D10B5D68B0}" presName="leftComposite" presStyleCnt="0"/>
      <dgm:spPr/>
    </dgm:pt>
    <dgm:pt modelId="{7B14A685-8548-4F92-AE20-E803B6D22BA3}" type="pres">
      <dgm:prSet presAssocID="{A3127B9D-C4DF-4BDD-ADBD-54873BB2DF25}" presName="childText1_1" presStyleLbl="vennNode1" presStyleIdx="1" presStyleCnt="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CA25BA3-4297-4AB1-8A95-AAF635D8E48B}" type="pres">
      <dgm:prSet presAssocID="{A3127B9D-C4DF-4BDD-ADBD-54873BB2DF25}" presName="ellipse1" presStyleLbl="vennNode1" presStyleIdx="2" presStyleCnt="7"/>
      <dgm:spPr/>
    </dgm:pt>
    <dgm:pt modelId="{61CD9AA1-B0E3-495A-9090-B64B7BE7B028}" type="pres">
      <dgm:prSet presAssocID="{A3127B9D-C4DF-4BDD-ADBD-54873BB2DF25}" presName="ellipse2" presStyleLbl="vennNode1" presStyleIdx="3" presStyleCnt="7"/>
      <dgm:spPr/>
    </dgm:pt>
    <dgm:pt modelId="{7275E393-271C-4ABD-9575-72278C0E9285}" type="pres">
      <dgm:prSet presAssocID="{4845C0EE-DFC0-48E1-A674-61C1429DAFF6}" presName="childText1_2" presStyleLbl="vennNode1" presStyleIdx="4" presStyleCnt="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524E4A6-BC6D-4F39-8CA1-E3433B9A95CD}" type="pres">
      <dgm:prSet presAssocID="{4845C0EE-DFC0-48E1-A674-61C1429DAFF6}" presName="ellipse3" presStyleLbl="vennNode1" presStyleIdx="5" presStyleCnt="7"/>
      <dgm:spPr/>
    </dgm:pt>
    <dgm:pt modelId="{9C1CB44A-2928-4B8B-A35C-19F7E598FA21}" type="pres">
      <dgm:prSet presAssocID="{2DE66978-C995-4B23-B0D2-E40F6D72DDFC}" presName="childText1_3" presStyleLbl="vennNode1" presStyleIdx="6" presStyleCnt="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D173C03-AFDD-4126-AC71-7A8F89AD4CCD}" type="pres">
      <dgm:prSet presAssocID="{932F3F34-C6CB-487C-A75B-90D10B5D68B0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487921F-F742-4981-B582-632007CCB8DB}" type="pres">
      <dgm:prSet presAssocID="{932F3F34-C6CB-487C-A75B-90D10B5D68B0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C09EF9-849E-4B19-8F76-ECDDCF596B0C}" srcId="{82663927-BAA4-449A-9B40-19E47213CE91}" destId="{4845C0EE-DFC0-48E1-A674-61C1429DAFF6}" srcOrd="1" destOrd="0" parTransId="{72E3BC5A-D9D0-4019-B0CA-CDD6928CBD9E}" sibTransId="{F6B130BF-6AD6-499C-91BE-1FE90BBDB4F6}"/>
    <dgm:cxn modelId="{4A2DE136-417D-43EF-A9AD-2617FB5AD5E6}" srcId="{932F3F34-C6CB-487C-A75B-90D10B5D68B0}" destId="{B5C13AB6-D5DE-4DE9-A8CA-52440DF189C6}" srcOrd="1" destOrd="0" parTransId="{DA311F71-3F9A-4759-A0A0-D4ABAEF6CAA5}" sibTransId="{B42CE2A6-4257-4B5B-8A79-D890ADE1F85F}"/>
    <dgm:cxn modelId="{322E3D5C-3459-48AE-8F0C-7290C3837EA2}" srcId="{0AB72158-660C-4097-9A24-7FF34F4A4964}" destId="{CA4913D3-7929-410F-870A-C3468662B29F}" srcOrd="0" destOrd="0" parTransId="{47FB319A-C830-4A0C-930F-F0256743D037}" sibTransId="{5F0C42CA-26D5-42CC-96CC-997F1EF4A4D0}"/>
    <dgm:cxn modelId="{DBF4E122-D013-47A5-93F6-C3857C4CE699}" type="presOf" srcId="{932F3F34-C6CB-487C-A75B-90D10B5D68B0}" destId="{B2DA5706-488B-4C92-82F9-08D4934C9A61}" srcOrd="0" destOrd="0" presId="urn:microsoft.com/office/officeart/2009/3/layout/PhasedProcess"/>
    <dgm:cxn modelId="{8A705A79-D0BA-487F-81FE-5C23425CC604}" srcId="{B5C13AB6-D5DE-4DE9-A8CA-52440DF189C6}" destId="{82D6AE84-99F6-4719-89D5-62F2ECD336E5}" srcOrd="0" destOrd="0" parTransId="{30F7547A-61CC-44C8-9113-3CE4AE02A420}" sibTransId="{BC536EB8-13C5-495B-B76A-2C65A2013002}"/>
    <dgm:cxn modelId="{6CD476E1-C43F-4F6C-BBC2-564F150600B8}" srcId="{932F3F34-C6CB-487C-A75B-90D10B5D68B0}" destId="{0AB72158-660C-4097-9A24-7FF34F4A4964}" srcOrd="2" destOrd="0" parTransId="{C30F96BD-9616-410C-A8FD-A0C6DFDB517C}" sibTransId="{71581640-C392-4990-963F-1852B4FB48A3}"/>
    <dgm:cxn modelId="{2ABBB131-2564-4B2B-AAF7-2B344F5EC2A2}" type="presOf" srcId="{B5C13AB6-D5DE-4DE9-A8CA-52440DF189C6}" destId="{9F6F1E1C-2D05-436C-B139-106AB402A8C4}" srcOrd="0" destOrd="0" presId="urn:microsoft.com/office/officeart/2009/3/layout/PhasedProcess"/>
    <dgm:cxn modelId="{454EC83E-048C-4957-A240-038924B309D7}" type="presOf" srcId="{82D6AE84-99F6-4719-89D5-62F2ECD336E5}" destId="{0AD8CB21-D2EF-4728-9AA5-5037708DE61D}" srcOrd="0" destOrd="0" presId="urn:microsoft.com/office/officeart/2009/3/layout/PhasedProcess"/>
    <dgm:cxn modelId="{4A560316-11F3-4833-92F3-51F15F8FC571}" type="presOf" srcId="{82663927-BAA4-449A-9B40-19E47213CE91}" destId="{B487921F-F742-4981-B582-632007CCB8DB}" srcOrd="0" destOrd="0" presId="urn:microsoft.com/office/officeart/2009/3/layout/PhasedProcess"/>
    <dgm:cxn modelId="{11E23102-3D24-4153-B01C-B2E5221BAD86}" srcId="{82663927-BAA4-449A-9B40-19E47213CE91}" destId="{A3127B9D-C4DF-4BDD-ADBD-54873BB2DF25}" srcOrd="0" destOrd="0" parTransId="{97FFF797-DCFF-46F5-950D-A82917D6268E}" sibTransId="{F358BD0C-331B-4610-8B0D-2BFD1F0D7ED7}"/>
    <dgm:cxn modelId="{64687706-ECB5-4EFC-8C70-385496BBE7CB}" type="presOf" srcId="{4845C0EE-DFC0-48E1-A674-61C1429DAFF6}" destId="{7275E393-271C-4ABD-9575-72278C0E9285}" srcOrd="0" destOrd="0" presId="urn:microsoft.com/office/officeart/2009/3/layout/PhasedProcess"/>
    <dgm:cxn modelId="{95639939-19C5-47C9-A22D-7245C6F77B92}" type="presOf" srcId="{0AB72158-660C-4097-9A24-7FF34F4A4964}" destId="{DEC7E07D-BE3A-4482-A970-45550778341B}" srcOrd="0" destOrd="0" presId="urn:microsoft.com/office/officeart/2009/3/layout/PhasedProcess"/>
    <dgm:cxn modelId="{2F468A3B-4F57-41B9-BE04-F5CD8040C8E3}" type="presOf" srcId="{A3127B9D-C4DF-4BDD-ADBD-54873BB2DF25}" destId="{7B14A685-8548-4F92-AE20-E803B6D22BA3}" srcOrd="0" destOrd="0" presId="urn:microsoft.com/office/officeart/2009/3/layout/PhasedProcess"/>
    <dgm:cxn modelId="{F33253E0-9B10-4377-8D98-8FD37D04B4C2}" type="presOf" srcId="{82D6AE84-99F6-4719-89D5-62F2ECD336E5}" destId="{A4A272AB-63A4-4524-8012-92220062CB31}" srcOrd="1" destOrd="0" presId="urn:microsoft.com/office/officeart/2009/3/layout/PhasedProcess"/>
    <dgm:cxn modelId="{06DF61CA-23F6-4631-AFD8-C71855AD2131}" srcId="{82663927-BAA4-449A-9B40-19E47213CE91}" destId="{2DE66978-C995-4B23-B0D2-E40F6D72DDFC}" srcOrd="2" destOrd="0" parTransId="{F35803B4-418D-4066-82FF-A7A962298CFC}" sibTransId="{B2480324-49C7-4F97-B259-5C961799F71A}"/>
    <dgm:cxn modelId="{64DF2AF2-5BB4-4727-9A12-0196DDFF2C04}" type="presOf" srcId="{CA4913D3-7929-410F-870A-C3468662B29F}" destId="{0D173C03-AFDD-4126-AC71-7A8F89AD4CCD}" srcOrd="0" destOrd="0" presId="urn:microsoft.com/office/officeart/2009/3/layout/PhasedProcess"/>
    <dgm:cxn modelId="{6B25F7A2-ACB5-4354-8CC1-8BC1BC60EC3C}" srcId="{932F3F34-C6CB-487C-A75B-90D10B5D68B0}" destId="{82663927-BAA4-449A-9B40-19E47213CE91}" srcOrd="0" destOrd="0" parTransId="{8C15EF6B-BBAC-409A-BC6D-A39E5E57C142}" sibTransId="{7BE628D6-CD3D-4FF4-97EC-A1D84C085D7B}"/>
    <dgm:cxn modelId="{DE5E6AEB-9F88-4F3D-841B-7F2069153A44}" type="presOf" srcId="{2DE66978-C995-4B23-B0D2-E40F6D72DDFC}" destId="{9C1CB44A-2928-4B8B-A35C-19F7E598FA21}" srcOrd="0" destOrd="0" presId="urn:microsoft.com/office/officeart/2009/3/layout/PhasedProcess"/>
    <dgm:cxn modelId="{8149DD2D-919B-4692-9760-E693DF9C776F}" type="presParOf" srcId="{B2DA5706-488B-4C92-82F9-08D4934C9A61}" destId="{B777B302-95AA-4187-910B-ACDEBF98B827}" srcOrd="0" destOrd="0" presId="urn:microsoft.com/office/officeart/2009/3/layout/PhasedProcess"/>
    <dgm:cxn modelId="{44ADE208-ACAE-41FB-8C12-5F42BFBD4C78}" type="presParOf" srcId="{B2DA5706-488B-4C92-82F9-08D4934C9A61}" destId="{554EF101-CA95-4426-8981-C9ED8B177D6B}" srcOrd="1" destOrd="0" presId="urn:microsoft.com/office/officeart/2009/3/layout/PhasedProcess"/>
    <dgm:cxn modelId="{06D82202-EA6C-4842-AE5D-8CDBE44F43C3}" type="presParOf" srcId="{B2DA5706-488B-4C92-82F9-08D4934C9A61}" destId="{9F6F1E1C-2D05-436C-B139-106AB402A8C4}" srcOrd="2" destOrd="0" presId="urn:microsoft.com/office/officeart/2009/3/layout/PhasedProcess"/>
    <dgm:cxn modelId="{7329941D-1766-4B8E-97D3-F068074851E7}" type="presParOf" srcId="{B2DA5706-488B-4C92-82F9-08D4934C9A61}" destId="{67A2407B-6B7D-4CC9-8018-A1B8E6C60211}" srcOrd="3" destOrd="0" presId="urn:microsoft.com/office/officeart/2009/3/layout/PhasedProcess"/>
    <dgm:cxn modelId="{8D2C0529-ECF5-4136-96CE-E71AAA7DD6B2}" type="presParOf" srcId="{B2DA5706-488B-4C92-82F9-08D4934C9A61}" destId="{7FD8242D-7600-4A4D-A6F9-BEF4632E52D3}" srcOrd="4" destOrd="0" presId="urn:microsoft.com/office/officeart/2009/3/layout/PhasedProcess"/>
    <dgm:cxn modelId="{DFFAA0FD-7C47-4C7F-A8DE-1C90861B8A2B}" type="presParOf" srcId="{B2DA5706-488B-4C92-82F9-08D4934C9A61}" destId="{DEC7E07D-BE3A-4482-A970-45550778341B}" srcOrd="5" destOrd="0" presId="urn:microsoft.com/office/officeart/2009/3/layout/PhasedProcess"/>
    <dgm:cxn modelId="{D590E955-5A72-4B14-9843-E747A1871CFA}" type="presParOf" srcId="{B2DA5706-488B-4C92-82F9-08D4934C9A61}" destId="{1ED87E2B-8272-4F05-A95C-17C180C9782C}" srcOrd="6" destOrd="0" presId="urn:microsoft.com/office/officeart/2009/3/layout/PhasedProcess"/>
    <dgm:cxn modelId="{74F3F6FA-E341-480C-8F5E-2FB9F971DC98}" type="presParOf" srcId="{1ED87E2B-8272-4F05-A95C-17C180C9782C}" destId="{0AD8CB21-D2EF-4728-9AA5-5037708DE61D}" srcOrd="0" destOrd="0" presId="urn:microsoft.com/office/officeart/2009/3/layout/PhasedProcess"/>
    <dgm:cxn modelId="{C520BCFF-ABAF-472A-BE66-DCD8880BDEAF}" type="presParOf" srcId="{1ED87E2B-8272-4F05-A95C-17C180C9782C}" destId="{A4A272AB-63A4-4524-8012-92220062CB31}" srcOrd="1" destOrd="0" presId="urn:microsoft.com/office/officeart/2009/3/layout/PhasedProcess"/>
    <dgm:cxn modelId="{D2CAD684-6F3C-4320-AE7D-19CE32F216B3}" type="presParOf" srcId="{B2DA5706-488B-4C92-82F9-08D4934C9A61}" destId="{B54F3C29-AEDE-40DC-93E4-FFDEB196ABDF}" srcOrd="7" destOrd="0" presId="urn:microsoft.com/office/officeart/2009/3/layout/PhasedProcess"/>
    <dgm:cxn modelId="{B0718E2C-1C01-4EA5-91B4-C16E59FB5CF4}" type="presParOf" srcId="{B54F3C29-AEDE-40DC-93E4-FFDEB196ABDF}" destId="{7B14A685-8548-4F92-AE20-E803B6D22BA3}" srcOrd="0" destOrd="0" presId="urn:microsoft.com/office/officeart/2009/3/layout/PhasedProcess"/>
    <dgm:cxn modelId="{6FD74E1B-E1BF-4661-92AC-0456E279ED6D}" type="presParOf" srcId="{B54F3C29-AEDE-40DC-93E4-FFDEB196ABDF}" destId="{BCA25BA3-4297-4AB1-8A95-AAF635D8E48B}" srcOrd="1" destOrd="0" presId="urn:microsoft.com/office/officeart/2009/3/layout/PhasedProcess"/>
    <dgm:cxn modelId="{07F8EE56-FF03-4219-BAB3-328F9BC16FB1}" type="presParOf" srcId="{B54F3C29-AEDE-40DC-93E4-FFDEB196ABDF}" destId="{61CD9AA1-B0E3-495A-9090-B64B7BE7B028}" srcOrd="2" destOrd="0" presId="urn:microsoft.com/office/officeart/2009/3/layout/PhasedProcess"/>
    <dgm:cxn modelId="{6F6DD67C-FF5F-4523-A241-2960B8F8F8BD}" type="presParOf" srcId="{B54F3C29-AEDE-40DC-93E4-FFDEB196ABDF}" destId="{7275E393-271C-4ABD-9575-72278C0E9285}" srcOrd="3" destOrd="0" presId="urn:microsoft.com/office/officeart/2009/3/layout/PhasedProcess"/>
    <dgm:cxn modelId="{B2AF129E-E5CE-441A-AD6F-FD818B706585}" type="presParOf" srcId="{B54F3C29-AEDE-40DC-93E4-FFDEB196ABDF}" destId="{B524E4A6-BC6D-4F39-8CA1-E3433B9A95CD}" srcOrd="4" destOrd="0" presId="urn:microsoft.com/office/officeart/2009/3/layout/PhasedProcess"/>
    <dgm:cxn modelId="{A72976CE-05F8-4E3B-A44F-91F4CF320D21}" type="presParOf" srcId="{B54F3C29-AEDE-40DC-93E4-FFDEB196ABDF}" destId="{9C1CB44A-2928-4B8B-A35C-19F7E598FA21}" srcOrd="5" destOrd="0" presId="urn:microsoft.com/office/officeart/2009/3/layout/PhasedProcess"/>
    <dgm:cxn modelId="{E737A19D-D791-487A-8CB5-1710D07A3132}" type="presParOf" srcId="{B2DA5706-488B-4C92-82F9-08D4934C9A61}" destId="{0D173C03-AFDD-4126-AC71-7A8F89AD4CCD}" srcOrd="8" destOrd="0" presId="urn:microsoft.com/office/officeart/2009/3/layout/PhasedProcess"/>
    <dgm:cxn modelId="{46D2A4E3-4F0F-4EDC-9145-D3A5A3A735D6}" type="presParOf" srcId="{B2DA5706-488B-4C92-82F9-08D4934C9A61}" destId="{B487921F-F742-4981-B582-632007CCB8DB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2F3F34-C6CB-487C-A75B-90D10B5D68B0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663927-BAA4-449A-9B40-19E47213CE91}">
      <dgm:prSet phldrT="[Текст]"/>
      <dgm:spPr/>
      <dgm:t>
        <a:bodyPr/>
        <a:lstStyle/>
        <a:p>
          <a:r>
            <a:rPr lang="ru-RU" b="1" i="0" dirty="0" smtClean="0"/>
            <a:t>Язык программирования</a:t>
          </a:r>
          <a:endParaRPr lang="ru-RU" dirty="0"/>
        </a:p>
      </dgm:t>
    </dgm:pt>
    <dgm:pt modelId="{8C15EF6B-BBAC-409A-BC6D-A39E5E57C142}" type="parTrans" cxnId="{6B25F7A2-ACB5-4354-8CC1-8BC1BC60EC3C}">
      <dgm:prSet/>
      <dgm:spPr/>
      <dgm:t>
        <a:bodyPr/>
        <a:lstStyle/>
        <a:p>
          <a:endParaRPr lang="ru-RU"/>
        </a:p>
      </dgm:t>
    </dgm:pt>
    <dgm:pt modelId="{7BE628D6-CD3D-4FF4-97EC-A1D84C085D7B}" type="sibTrans" cxnId="{6B25F7A2-ACB5-4354-8CC1-8BC1BC60EC3C}">
      <dgm:prSet/>
      <dgm:spPr/>
      <dgm:t>
        <a:bodyPr/>
        <a:lstStyle/>
        <a:p>
          <a:endParaRPr lang="ru-RU"/>
        </a:p>
      </dgm:t>
    </dgm:pt>
    <dgm:pt modelId="{A3127B9D-C4DF-4BDD-ADBD-54873BB2DF25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1" tooltip="Object Pascal"/>
            </a:rPr>
            <a:t>Object Pascal</a:t>
          </a:r>
          <a:endParaRPr lang="ru-RU" dirty="0"/>
        </a:p>
      </dgm:t>
    </dgm:pt>
    <dgm:pt modelId="{97FFF797-DCFF-46F5-950D-A82917D6268E}" type="parTrans" cxnId="{11E23102-3D24-4153-B01C-B2E5221BAD86}">
      <dgm:prSet/>
      <dgm:spPr/>
      <dgm:t>
        <a:bodyPr/>
        <a:lstStyle/>
        <a:p>
          <a:endParaRPr lang="ru-RU"/>
        </a:p>
      </dgm:t>
    </dgm:pt>
    <dgm:pt modelId="{F358BD0C-331B-4610-8B0D-2BFD1F0D7ED7}" type="sibTrans" cxnId="{11E23102-3D24-4153-B01C-B2E5221BAD86}">
      <dgm:prSet/>
      <dgm:spPr/>
      <dgm:t>
        <a:bodyPr/>
        <a:lstStyle/>
        <a:p>
          <a:endParaRPr lang="ru-RU"/>
        </a:p>
      </dgm:t>
    </dgm:pt>
    <dgm:pt modelId="{2DE66978-C995-4B23-B0D2-E40F6D72DDFC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2" tooltip="C++"/>
            </a:rPr>
            <a:t>C++</a:t>
          </a:r>
          <a:endParaRPr lang="ru-RU" dirty="0"/>
        </a:p>
      </dgm:t>
    </dgm:pt>
    <dgm:pt modelId="{F35803B4-418D-4066-82FF-A7A962298CFC}" type="parTrans" cxnId="{06DF61CA-23F6-4631-AFD8-C71855AD2131}">
      <dgm:prSet/>
      <dgm:spPr/>
      <dgm:t>
        <a:bodyPr/>
        <a:lstStyle/>
        <a:p>
          <a:endParaRPr lang="ru-RU"/>
        </a:p>
      </dgm:t>
    </dgm:pt>
    <dgm:pt modelId="{B2480324-49C7-4F97-B259-5C961799F71A}" type="sibTrans" cxnId="{06DF61CA-23F6-4631-AFD8-C71855AD2131}">
      <dgm:prSet/>
      <dgm:spPr/>
      <dgm:t>
        <a:bodyPr/>
        <a:lstStyle/>
        <a:p>
          <a:endParaRPr lang="ru-RU"/>
        </a:p>
      </dgm:t>
    </dgm:pt>
    <dgm:pt modelId="{B5C13AB6-D5DE-4DE9-A8CA-52440DF189C6}">
      <dgm:prSet phldrT="[Текст]"/>
      <dgm:spPr/>
      <dgm:t>
        <a:bodyPr/>
        <a:lstStyle/>
        <a:p>
          <a:r>
            <a:rPr lang="ru-RU" b="1" i="0" dirty="0" smtClean="0"/>
            <a:t>Семейство ОС</a:t>
          </a:r>
          <a:endParaRPr lang="ru-RU" dirty="0"/>
        </a:p>
      </dgm:t>
    </dgm:pt>
    <dgm:pt modelId="{DA311F71-3F9A-4759-A0A0-D4ABAEF6CAA5}" type="parTrans" cxnId="{4A2DE136-417D-43EF-A9AD-2617FB5AD5E6}">
      <dgm:prSet/>
      <dgm:spPr/>
      <dgm:t>
        <a:bodyPr/>
        <a:lstStyle/>
        <a:p>
          <a:endParaRPr lang="ru-RU"/>
        </a:p>
      </dgm:t>
    </dgm:pt>
    <dgm:pt modelId="{B42CE2A6-4257-4B5B-8A79-D890ADE1F85F}" type="sibTrans" cxnId="{4A2DE136-417D-43EF-A9AD-2617FB5AD5E6}">
      <dgm:prSet/>
      <dgm:spPr/>
      <dgm:t>
        <a:bodyPr/>
        <a:lstStyle/>
        <a:p>
          <a:endParaRPr lang="ru-RU"/>
        </a:p>
      </dgm:t>
    </dgm:pt>
    <dgm:pt modelId="{82D6AE84-99F6-4719-89D5-62F2ECD336E5}">
      <dgm:prSet phldrT="[Текст]"/>
      <dgm:spPr/>
      <dgm:t>
        <a:bodyPr/>
        <a:lstStyle/>
        <a:p>
          <a:r>
            <a:rPr lang="en-US" b="0" i="0" dirty="0" smtClean="0">
              <a:hlinkClick xmlns:r="http://schemas.openxmlformats.org/officeDocument/2006/relationships" r:id="rId3" tooltip="Mac OS X"/>
            </a:rPr>
            <a:t>Mac OS X</a:t>
          </a:r>
          <a:endParaRPr lang="ru-RU" dirty="0"/>
        </a:p>
      </dgm:t>
    </dgm:pt>
    <dgm:pt modelId="{30F7547A-61CC-44C8-9113-3CE4AE02A420}" type="parTrans" cxnId="{8A705A79-D0BA-487F-81FE-5C23425CC604}">
      <dgm:prSet/>
      <dgm:spPr/>
      <dgm:t>
        <a:bodyPr/>
        <a:lstStyle/>
        <a:p>
          <a:endParaRPr lang="ru-RU"/>
        </a:p>
      </dgm:t>
    </dgm:pt>
    <dgm:pt modelId="{BC536EB8-13C5-495B-B76A-2C65A2013002}" type="sibTrans" cxnId="{8A705A79-D0BA-487F-81FE-5C23425CC604}">
      <dgm:prSet/>
      <dgm:spPr/>
      <dgm:t>
        <a:bodyPr/>
        <a:lstStyle/>
        <a:p>
          <a:endParaRPr lang="ru-RU"/>
        </a:p>
      </dgm:t>
    </dgm:pt>
    <dgm:pt modelId="{0AB72158-660C-4097-9A24-7FF34F4A4964}">
      <dgm:prSet phldrT="[Текст]"/>
      <dgm:spPr/>
      <dgm:t>
        <a:bodyPr/>
        <a:lstStyle/>
        <a:p>
          <a:r>
            <a:rPr lang="ru-RU" b="1" dirty="0" smtClean="0"/>
            <a:t>Платформа</a:t>
          </a:r>
          <a:endParaRPr lang="ru-RU" dirty="0"/>
        </a:p>
      </dgm:t>
    </dgm:pt>
    <dgm:pt modelId="{C30F96BD-9616-410C-A8FD-A0C6DFDB517C}" type="parTrans" cxnId="{6CD476E1-C43F-4F6C-BBC2-564F150600B8}">
      <dgm:prSet/>
      <dgm:spPr/>
      <dgm:t>
        <a:bodyPr/>
        <a:lstStyle/>
        <a:p>
          <a:endParaRPr lang="ru-RU"/>
        </a:p>
      </dgm:t>
    </dgm:pt>
    <dgm:pt modelId="{71581640-C392-4990-963F-1852B4FB48A3}" type="sibTrans" cxnId="{6CD476E1-C43F-4F6C-BBC2-564F150600B8}">
      <dgm:prSet/>
      <dgm:spPr/>
      <dgm:t>
        <a:bodyPr/>
        <a:lstStyle/>
        <a:p>
          <a:endParaRPr lang="ru-RU"/>
        </a:p>
      </dgm:t>
    </dgm:pt>
    <dgm:pt modelId="{CA4913D3-7929-410F-870A-C3468662B29F}">
      <dgm:prSet phldrT="[Текст]"/>
      <dgm:spPr/>
      <dgm:t>
        <a:bodyPr/>
        <a:lstStyle/>
        <a:p>
          <a:r>
            <a:rPr lang="en-US" b="1" dirty="0" smtClean="0"/>
            <a:t>Apple</a:t>
          </a:r>
          <a:r>
            <a:rPr lang="ru-RU" b="1" dirty="0" smtClean="0"/>
            <a:t> </a:t>
          </a:r>
          <a:r>
            <a:rPr lang="en-US" b="1" dirty="0" err="1" smtClean="0"/>
            <a:t>iOS</a:t>
          </a:r>
          <a:r>
            <a:rPr lang="en-US" b="1" dirty="0" smtClean="0"/>
            <a:t> SDK</a:t>
          </a:r>
          <a:endParaRPr lang="ru-RU" dirty="0"/>
        </a:p>
      </dgm:t>
    </dgm:pt>
    <dgm:pt modelId="{47FB319A-C830-4A0C-930F-F0256743D037}" type="parTrans" cxnId="{322E3D5C-3459-48AE-8F0C-7290C3837EA2}">
      <dgm:prSet/>
      <dgm:spPr/>
      <dgm:t>
        <a:bodyPr/>
        <a:lstStyle/>
        <a:p>
          <a:endParaRPr lang="ru-RU"/>
        </a:p>
      </dgm:t>
    </dgm:pt>
    <dgm:pt modelId="{5F0C42CA-26D5-42CC-96CC-997F1EF4A4D0}" type="sibTrans" cxnId="{322E3D5C-3459-48AE-8F0C-7290C3837EA2}">
      <dgm:prSet/>
      <dgm:spPr/>
      <dgm:t>
        <a:bodyPr/>
        <a:lstStyle/>
        <a:p>
          <a:endParaRPr lang="ru-RU"/>
        </a:p>
      </dgm:t>
    </dgm:pt>
    <dgm:pt modelId="{B2DA5706-488B-4C92-82F9-08D4934C9A61}" type="pres">
      <dgm:prSet presAssocID="{932F3F34-C6CB-487C-A75B-90D10B5D68B0}" presName="Name0" presStyleCnt="0">
        <dgm:presLayoutVars>
          <dgm:chMax val="3"/>
          <dgm:chPref val="3"/>
          <dgm:bulletEnabled val="1"/>
          <dgm:dir val="rev"/>
          <dgm:animLvl val="lvl"/>
        </dgm:presLayoutVars>
      </dgm:prSet>
      <dgm:spPr/>
    </dgm:pt>
    <dgm:pt modelId="{B777B302-95AA-4187-910B-ACDEBF98B827}" type="pres">
      <dgm:prSet presAssocID="{932F3F34-C6CB-487C-A75B-90D10B5D68B0}" presName="arc1" presStyleLbl="node1" presStyleIdx="0" presStyleCnt="4"/>
      <dgm:spPr/>
    </dgm:pt>
    <dgm:pt modelId="{554EF101-CA95-4426-8981-C9ED8B177D6B}" type="pres">
      <dgm:prSet presAssocID="{932F3F34-C6CB-487C-A75B-90D10B5D68B0}" presName="arc3" presStyleLbl="node1" presStyleIdx="1" presStyleCnt="4"/>
      <dgm:spPr/>
    </dgm:pt>
    <dgm:pt modelId="{9F6F1E1C-2D05-436C-B139-106AB402A8C4}" type="pres">
      <dgm:prSet presAssocID="{932F3F34-C6CB-487C-A75B-90D10B5D68B0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2407B-6B7D-4CC9-8018-A1B8E6C60211}" type="pres">
      <dgm:prSet presAssocID="{932F3F34-C6CB-487C-A75B-90D10B5D68B0}" presName="arc2" presStyleLbl="node1" presStyleIdx="2" presStyleCnt="4"/>
      <dgm:spPr/>
    </dgm:pt>
    <dgm:pt modelId="{7FD8242D-7600-4A4D-A6F9-BEF4632E52D3}" type="pres">
      <dgm:prSet presAssocID="{932F3F34-C6CB-487C-A75B-90D10B5D68B0}" presName="arc4" presStyleLbl="node1" presStyleIdx="3" presStyleCnt="4"/>
      <dgm:spPr/>
    </dgm:pt>
    <dgm:pt modelId="{DEC7E07D-BE3A-4482-A970-45550778341B}" type="pres">
      <dgm:prSet presAssocID="{932F3F34-C6CB-487C-A75B-90D10B5D68B0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87E2B-8272-4F05-A95C-17C180C9782C}" type="pres">
      <dgm:prSet presAssocID="{932F3F34-C6CB-487C-A75B-90D10B5D68B0}" presName="middleComposite" presStyleCnt="0"/>
      <dgm:spPr/>
    </dgm:pt>
    <dgm:pt modelId="{0AD8CB21-D2EF-4728-9AA5-5037708DE61D}" type="pres">
      <dgm:prSet presAssocID="{82D6AE84-99F6-4719-89D5-62F2ECD336E5}" presName="circ1" presStyleLbl="vennNode1" presStyleIdx="0" presStyleCnt="6"/>
      <dgm:spPr/>
      <dgm:t>
        <a:bodyPr/>
        <a:lstStyle/>
        <a:p>
          <a:endParaRPr lang="ru-RU"/>
        </a:p>
      </dgm:t>
    </dgm:pt>
    <dgm:pt modelId="{A4A272AB-63A4-4524-8012-92220062CB31}" type="pres">
      <dgm:prSet presAssocID="{82D6AE84-99F6-4719-89D5-62F2ECD336E5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54F3C29-AEDE-40DC-93E4-FFDEB196ABDF}" type="pres">
      <dgm:prSet presAssocID="{932F3F34-C6CB-487C-A75B-90D10B5D68B0}" presName="leftComposite" presStyleCnt="0"/>
      <dgm:spPr/>
    </dgm:pt>
    <dgm:pt modelId="{7B14A685-8548-4F92-AE20-E803B6D22BA3}" type="pres">
      <dgm:prSet presAssocID="{A3127B9D-C4DF-4BDD-ADBD-54873BB2DF25}" presName="childText1_1" presStyleLbl="vennNode1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CA25BA3-4297-4AB1-8A95-AAF635D8E48B}" type="pres">
      <dgm:prSet presAssocID="{A3127B9D-C4DF-4BDD-ADBD-54873BB2DF25}" presName="ellipse1" presStyleLbl="vennNode1" presStyleIdx="2" presStyleCnt="6"/>
      <dgm:spPr/>
    </dgm:pt>
    <dgm:pt modelId="{61CD9AA1-B0E3-495A-9090-B64B7BE7B028}" type="pres">
      <dgm:prSet presAssocID="{A3127B9D-C4DF-4BDD-ADBD-54873BB2DF25}" presName="ellipse2" presStyleLbl="vennNode1" presStyleIdx="3" presStyleCnt="6"/>
      <dgm:spPr/>
    </dgm:pt>
    <dgm:pt modelId="{F620DC45-BF5A-4EC5-A664-AEC2A3C2C727}" type="pres">
      <dgm:prSet presAssocID="{2DE66978-C995-4B23-B0D2-E40F6D72DDFC}" presName="childText1_2" presStyleLbl="vennNode1" presStyleIdx="4" presStyleCnt="6">
        <dgm:presLayoutVars>
          <dgm:chMax val="0"/>
          <dgm:chPref val="0"/>
        </dgm:presLayoutVars>
      </dgm:prSet>
      <dgm:spPr/>
    </dgm:pt>
    <dgm:pt modelId="{D3E5A3C9-C092-4640-B121-FA9E2F6AEDEF}" type="pres">
      <dgm:prSet presAssocID="{2DE66978-C995-4B23-B0D2-E40F6D72DDFC}" presName="ellipse3" presStyleLbl="vennNode1" presStyleIdx="5" presStyleCnt="6"/>
      <dgm:spPr/>
    </dgm:pt>
    <dgm:pt modelId="{0D173C03-AFDD-4126-AC71-7A8F89AD4CCD}" type="pres">
      <dgm:prSet presAssocID="{932F3F34-C6CB-487C-A75B-90D10B5D68B0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487921F-F742-4981-B582-632007CCB8DB}" type="pres">
      <dgm:prSet presAssocID="{932F3F34-C6CB-487C-A75B-90D10B5D68B0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17D8CD-F277-4211-9956-7A5D1A56FC34}" type="presOf" srcId="{82663927-BAA4-449A-9B40-19E47213CE91}" destId="{B487921F-F742-4981-B582-632007CCB8DB}" srcOrd="0" destOrd="0" presId="urn:microsoft.com/office/officeart/2009/3/layout/PhasedProcess"/>
    <dgm:cxn modelId="{AA5CD2D6-FBF5-4F1B-A986-8F9612E19EF4}" type="presOf" srcId="{2DE66978-C995-4B23-B0D2-E40F6D72DDFC}" destId="{F620DC45-BF5A-4EC5-A664-AEC2A3C2C727}" srcOrd="0" destOrd="0" presId="urn:microsoft.com/office/officeart/2009/3/layout/PhasedProcess"/>
    <dgm:cxn modelId="{4A2DE136-417D-43EF-A9AD-2617FB5AD5E6}" srcId="{932F3F34-C6CB-487C-A75B-90D10B5D68B0}" destId="{B5C13AB6-D5DE-4DE9-A8CA-52440DF189C6}" srcOrd="1" destOrd="0" parTransId="{DA311F71-3F9A-4759-A0A0-D4ABAEF6CAA5}" sibTransId="{B42CE2A6-4257-4B5B-8A79-D890ADE1F85F}"/>
    <dgm:cxn modelId="{18923599-F4F0-48A2-B2DF-99F7E01E2C85}" type="presOf" srcId="{CA4913D3-7929-410F-870A-C3468662B29F}" destId="{0D173C03-AFDD-4126-AC71-7A8F89AD4CCD}" srcOrd="0" destOrd="0" presId="urn:microsoft.com/office/officeart/2009/3/layout/PhasedProcess"/>
    <dgm:cxn modelId="{21CC7D8A-CAB6-4EF7-9238-9C6D8807822F}" type="presOf" srcId="{82D6AE84-99F6-4719-89D5-62F2ECD336E5}" destId="{A4A272AB-63A4-4524-8012-92220062CB31}" srcOrd="1" destOrd="0" presId="urn:microsoft.com/office/officeart/2009/3/layout/PhasedProcess"/>
    <dgm:cxn modelId="{322E3D5C-3459-48AE-8F0C-7290C3837EA2}" srcId="{0AB72158-660C-4097-9A24-7FF34F4A4964}" destId="{CA4913D3-7929-410F-870A-C3468662B29F}" srcOrd="0" destOrd="0" parTransId="{47FB319A-C830-4A0C-930F-F0256743D037}" sibTransId="{5F0C42CA-26D5-42CC-96CC-997F1EF4A4D0}"/>
    <dgm:cxn modelId="{BFD81679-6430-4D0B-BDC9-58B4A5E52884}" type="presOf" srcId="{0AB72158-660C-4097-9A24-7FF34F4A4964}" destId="{DEC7E07D-BE3A-4482-A970-45550778341B}" srcOrd="0" destOrd="0" presId="urn:microsoft.com/office/officeart/2009/3/layout/PhasedProcess"/>
    <dgm:cxn modelId="{8A705A79-D0BA-487F-81FE-5C23425CC604}" srcId="{B5C13AB6-D5DE-4DE9-A8CA-52440DF189C6}" destId="{82D6AE84-99F6-4719-89D5-62F2ECD336E5}" srcOrd="0" destOrd="0" parTransId="{30F7547A-61CC-44C8-9113-3CE4AE02A420}" sibTransId="{BC536EB8-13C5-495B-B76A-2C65A2013002}"/>
    <dgm:cxn modelId="{6CD476E1-C43F-4F6C-BBC2-564F150600B8}" srcId="{932F3F34-C6CB-487C-A75B-90D10B5D68B0}" destId="{0AB72158-660C-4097-9A24-7FF34F4A4964}" srcOrd="2" destOrd="0" parTransId="{C30F96BD-9616-410C-A8FD-A0C6DFDB517C}" sibTransId="{71581640-C392-4990-963F-1852B4FB48A3}"/>
    <dgm:cxn modelId="{1CFF7DF8-7976-499B-BDAA-698244D2D4B6}" type="presOf" srcId="{A3127B9D-C4DF-4BDD-ADBD-54873BB2DF25}" destId="{7B14A685-8548-4F92-AE20-E803B6D22BA3}" srcOrd="0" destOrd="0" presId="urn:microsoft.com/office/officeart/2009/3/layout/PhasedProcess"/>
    <dgm:cxn modelId="{11E23102-3D24-4153-B01C-B2E5221BAD86}" srcId="{82663927-BAA4-449A-9B40-19E47213CE91}" destId="{A3127B9D-C4DF-4BDD-ADBD-54873BB2DF25}" srcOrd="0" destOrd="0" parTransId="{97FFF797-DCFF-46F5-950D-A82917D6268E}" sibTransId="{F358BD0C-331B-4610-8B0D-2BFD1F0D7ED7}"/>
    <dgm:cxn modelId="{726000A9-6C20-48E6-9005-4CF8C9E40224}" type="presOf" srcId="{932F3F34-C6CB-487C-A75B-90D10B5D68B0}" destId="{B2DA5706-488B-4C92-82F9-08D4934C9A61}" srcOrd="0" destOrd="0" presId="urn:microsoft.com/office/officeart/2009/3/layout/PhasedProcess"/>
    <dgm:cxn modelId="{E42BC6B9-94FC-4300-9112-C258F298D649}" type="presOf" srcId="{B5C13AB6-D5DE-4DE9-A8CA-52440DF189C6}" destId="{9F6F1E1C-2D05-436C-B139-106AB402A8C4}" srcOrd="0" destOrd="0" presId="urn:microsoft.com/office/officeart/2009/3/layout/PhasedProcess"/>
    <dgm:cxn modelId="{160BBF1B-F5E7-4A3A-BB87-67FF0B20FD52}" type="presOf" srcId="{82D6AE84-99F6-4719-89D5-62F2ECD336E5}" destId="{0AD8CB21-D2EF-4728-9AA5-5037708DE61D}" srcOrd="0" destOrd="0" presId="urn:microsoft.com/office/officeart/2009/3/layout/PhasedProcess"/>
    <dgm:cxn modelId="{06DF61CA-23F6-4631-AFD8-C71855AD2131}" srcId="{82663927-BAA4-449A-9B40-19E47213CE91}" destId="{2DE66978-C995-4B23-B0D2-E40F6D72DDFC}" srcOrd="1" destOrd="0" parTransId="{F35803B4-418D-4066-82FF-A7A962298CFC}" sibTransId="{B2480324-49C7-4F97-B259-5C961799F71A}"/>
    <dgm:cxn modelId="{6B25F7A2-ACB5-4354-8CC1-8BC1BC60EC3C}" srcId="{932F3F34-C6CB-487C-A75B-90D10B5D68B0}" destId="{82663927-BAA4-449A-9B40-19E47213CE91}" srcOrd="0" destOrd="0" parTransId="{8C15EF6B-BBAC-409A-BC6D-A39E5E57C142}" sibTransId="{7BE628D6-CD3D-4FF4-97EC-A1D84C085D7B}"/>
    <dgm:cxn modelId="{793A2011-B11E-4D8D-A39A-7003D2F79CBD}" type="presParOf" srcId="{B2DA5706-488B-4C92-82F9-08D4934C9A61}" destId="{B777B302-95AA-4187-910B-ACDEBF98B827}" srcOrd="0" destOrd="0" presId="urn:microsoft.com/office/officeart/2009/3/layout/PhasedProcess"/>
    <dgm:cxn modelId="{B2B86831-FB08-4CE1-A37A-266979C245B6}" type="presParOf" srcId="{B2DA5706-488B-4C92-82F9-08D4934C9A61}" destId="{554EF101-CA95-4426-8981-C9ED8B177D6B}" srcOrd="1" destOrd="0" presId="urn:microsoft.com/office/officeart/2009/3/layout/PhasedProcess"/>
    <dgm:cxn modelId="{935EEFA1-01AC-4AA7-A4C9-67A9D76D8859}" type="presParOf" srcId="{B2DA5706-488B-4C92-82F9-08D4934C9A61}" destId="{9F6F1E1C-2D05-436C-B139-106AB402A8C4}" srcOrd="2" destOrd="0" presId="urn:microsoft.com/office/officeart/2009/3/layout/PhasedProcess"/>
    <dgm:cxn modelId="{3A63F1E1-E00B-45F4-B0D4-087EE5CDC07C}" type="presParOf" srcId="{B2DA5706-488B-4C92-82F9-08D4934C9A61}" destId="{67A2407B-6B7D-4CC9-8018-A1B8E6C60211}" srcOrd="3" destOrd="0" presId="urn:microsoft.com/office/officeart/2009/3/layout/PhasedProcess"/>
    <dgm:cxn modelId="{76B8842A-88A4-438A-B4AD-46D82E7BBCB1}" type="presParOf" srcId="{B2DA5706-488B-4C92-82F9-08D4934C9A61}" destId="{7FD8242D-7600-4A4D-A6F9-BEF4632E52D3}" srcOrd="4" destOrd="0" presId="urn:microsoft.com/office/officeart/2009/3/layout/PhasedProcess"/>
    <dgm:cxn modelId="{B4B875AF-80B2-496E-A485-76184943A855}" type="presParOf" srcId="{B2DA5706-488B-4C92-82F9-08D4934C9A61}" destId="{DEC7E07D-BE3A-4482-A970-45550778341B}" srcOrd="5" destOrd="0" presId="urn:microsoft.com/office/officeart/2009/3/layout/PhasedProcess"/>
    <dgm:cxn modelId="{A747BB13-4445-4436-9213-920CF935389F}" type="presParOf" srcId="{B2DA5706-488B-4C92-82F9-08D4934C9A61}" destId="{1ED87E2B-8272-4F05-A95C-17C180C9782C}" srcOrd="6" destOrd="0" presId="urn:microsoft.com/office/officeart/2009/3/layout/PhasedProcess"/>
    <dgm:cxn modelId="{E37AA6FE-DC2A-494C-8AF3-B120C87DFEC6}" type="presParOf" srcId="{1ED87E2B-8272-4F05-A95C-17C180C9782C}" destId="{0AD8CB21-D2EF-4728-9AA5-5037708DE61D}" srcOrd="0" destOrd="0" presId="urn:microsoft.com/office/officeart/2009/3/layout/PhasedProcess"/>
    <dgm:cxn modelId="{C65A77F3-9135-4E76-A902-BAAE818DA3D8}" type="presParOf" srcId="{1ED87E2B-8272-4F05-A95C-17C180C9782C}" destId="{A4A272AB-63A4-4524-8012-92220062CB31}" srcOrd="1" destOrd="0" presId="urn:microsoft.com/office/officeart/2009/3/layout/PhasedProcess"/>
    <dgm:cxn modelId="{A104538D-862D-4D92-968F-8DFA18A3376B}" type="presParOf" srcId="{B2DA5706-488B-4C92-82F9-08D4934C9A61}" destId="{B54F3C29-AEDE-40DC-93E4-FFDEB196ABDF}" srcOrd="7" destOrd="0" presId="urn:microsoft.com/office/officeart/2009/3/layout/PhasedProcess"/>
    <dgm:cxn modelId="{D73A0117-FECB-4A4A-A0B2-2BCE838CC9EB}" type="presParOf" srcId="{B54F3C29-AEDE-40DC-93E4-FFDEB196ABDF}" destId="{7B14A685-8548-4F92-AE20-E803B6D22BA3}" srcOrd="0" destOrd="0" presId="urn:microsoft.com/office/officeart/2009/3/layout/PhasedProcess"/>
    <dgm:cxn modelId="{32BD6EA4-E5E1-4F32-B90A-D2696629F709}" type="presParOf" srcId="{B54F3C29-AEDE-40DC-93E4-FFDEB196ABDF}" destId="{BCA25BA3-4297-4AB1-8A95-AAF635D8E48B}" srcOrd="1" destOrd="0" presId="urn:microsoft.com/office/officeart/2009/3/layout/PhasedProcess"/>
    <dgm:cxn modelId="{96E3315A-BD07-4959-B0A5-7A7634502F74}" type="presParOf" srcId="{B54F3C29-AEDE-40DC-93E4-FFDEB196ABDF}" destId="{61CD9AA1-B0E3-495A-9090-B64B7BE7B028}" srcOrd="2" destOrd="0" presId="urn:microsoft.com/office/officeart/2009/3/layout/PhasedProcess"/>
    <dgm:cxn modelId="{9F9E4048-AB37-4D47-845F-4B9213602C41}" type="presParOf" srcId="{B54F3C29-AEDE-40DC-93E4-FFDEB196ABDF}" destId="{F620DC45-BF5A-4EC5-A664-AEC2A3C2C727}" srcOrd="3" destOrd="0" presId="urn:microsoft.com/office/officeart/2009/3/layout/PhasedProcess"/>
    <dgm:cxn modelId="{3BD262A9-C2AC-43DF-AFCE-9D7F0E861809}" type="presParOf" srcId="{B54F3C29-AEDE-40DC-93E4-FFDEB196ABDF}" destId="{D3E5A3C9-C092-4640-B121-FA9E2F6AEDEF}" srcOrd="4" destOrd="0" presId="urn:microsoft.com/office/officeart/2009/3/layout/PhasedProcess"/>
    <dgm:cxn modelId="{7A903FDE-D40E-4652-AC1D-588424CD0559}" type="presParOf" srcId="{B2DA5706-488B-4C92-82F9-08D4934C9A61}" destId="{0D173C03-AFDD-4126-AC71-7A8F89AD4CCD}" srcOrd="8" destOrd="0" presId="urn:microsoft.com/office/officeart/2009/3/layout/PhasedProcess"/>
    <dgm:cxn modelId="{D3CB4E44-828B-466F-A50E-C97E019300E7}" type="presParOf" srcId="{B2DA5706-488B-4C92-82F9-08D4934C9A61}" destId="{B487921F-F742-4981-B582-632007CCB8DB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70931-6838-4991-AA56-FE23141EAC5F}">
      <dsp:nvSpPr>
        <dsp:cNvPr id="0" name=""/>
        <dsp:cNvSpPr/>
      </dsp:nvSpPr>
      <dsp:spPr>
        <a:xfrm rot="5400000">
          <a:off x="229" y="1774802"/>
          <a:ext cx="2986103" cy="298656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6EFB9-16A4-4D1E-94B1-83D686FE5F09}">
      <dsp:nvSpPr>
        <dsp:cNvPr id="0" name=""/>
        <dsp:cNvSpPr/>
      </dsp:nvSpPr>
      <dsp:spPr>
        <a:xfrm rot="16200000">
          <a:off x="3073541" y="1774802"/>
          <a:ext cx="2986103" cy="298656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A3B68-D96C-4B6A-B0F7-39BF61920A9B}">
      <dsp:nvSpPr>
        <dsp:cNvPr id="0" name=""/>
        <dsp:cNvSpPr/>
      </dsp:nvSpPr>
      <dsp:spPr>
        <a:xfrm>
          <a:off x="3426639" y="4368923"/>
          <a:ext cx="2267256" cy="59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ОС</a:t>
          </a:r>
          <a:endParaRPr lang="ru-RU" sz="2100" kern="1200" dirty="0"/>
        </a:p>
      </dsp:txBody>
      <dsp:txXfrm>
        <a:off x="3426639" y="4368923"/>
        <a:ext cx="2267256" cy="597412"/>
      </dsp:txXfrm>
    </dsp:sp>
    <dsp:sp modelId="{CB5CB70D-C422-40EC-A403-F49CE90F6DC1}">
      <dsp:nvSpPr>
        <dsp:cNvPr id="0" name=""/>
        <dsp:cNvSpPr/>
      </dsp:nvSpPr>
      <dsp:spPr>
        <a:xfrm rot="5400000">
          <a:off x="2977754" y="1774802"/>
          <a:ext cx="2986103" cy="298656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EC4112-C84C-4257-A43F-693D60C3AE49}">
      <dsp:nvSpPr>
        <dsp:cNvPr id="0" name=""/>
        <dsp:cNvSpPr/>
      </dsp:nvSpPr>
      <dsp:spPr>
        <a:xfrm rot="16200000">
          <a:off x="6050163" y="1774802"/>
          <a:ext cx="2986103" cy="298656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2F859-858D-4F16-B64D-79D52E091538}">
      <dsp:nvSpPr>
        <dsp:cNvPr id="0" name=""/>
        <dsp:cNvSpPr/>
      </dsp:nvSpPr>
      <dsp:spPr>
        <a:xfrm>
          <a:off x="560262" y="4368923"/>
          <a:ext cx="2267256" cy="59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Платформа</a:t>
          </a:r>
          <a:endParaRPr lang="ru-RU" sz="2100" kern="1200" dirty="0"/>
        </a:p>
      </dsp:txBody>
      <dsp:txXfrm>
        <a:off x="560262" y="4368923"/>
        <a:ext cx="2267256" cy="597412"/>
      </dsp:txXfrm>
    </dsp:sp>
    <dsp:sp modelId="{AAC732C6-5BF1-4CCC-979E-B38FFF38E74A}">
      <dsp:nvSpPr>
        <dsp:cNvPr id="0" name=""/>
        <dsp:cNvSpPr/>
      </dsp:nvSpPr>
      <dsp:spPr>
        <a:xfrm>
          <a:off x="3353787" y="2631872"/>
          <a:ext cx="1368161" cy="136816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Windows</a:t>
          </a:r>
          <a:r>
            <a:rPr lang="ru-RU" sz="1400" kern="1200" dirty="0" smtClean="0"/>
            <a:t> CE</a:t>
          </a:r>
          <a:endParaRPr lang="ru-RU" sz="1400" kern="1200" dirty="0"/>
        </a:p>
      </dsp:txBody>
      <dsp:txXfrm>
        <a:off x="3544836" y="2793207"/>
        <a:ext cx="788849" cy="1045490"/>
      </dsp:txXfrm>
    </dsp:sp>
    <dsp:sp modelId="{33C77110-F14F-4219-844B-56F80CB2C0EA}">
      <dsp:nvSpPr>
        <dsp:cNvPr id="0" name=""/>
        <dsp:cNvSpPr/>
      </dsp:nvSpPr>
      <dsp:spPr>
        <a:xfrm>
          <a:off x="4339849" y="2631872"/>
          <a:ext cx="1368161" cy="136816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Windows</a:t>
          </a:r>
          <a:r>
            <a:rPr lang="ru-RU" sz="1400" kern="1200" dirty="0" smtClean="0"/>
            <a:t> XP </a:t>
          </a:r>
          <a:r>
            <a:rPr lang="ru-RU" sz="1400" kern="1200" dirty="0" err="1" smtClean="0"/>
            <a:t>Embedded</a:t>
          </a: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4728111" y="2793207"/>
        <a:ext cx="788849" cy="1045490"/>
      </dsp:txXfrm>
    </dsp:sp>
    <dsp:sp modelId="{0A2AA17C-6B1C-4FED-980C-55A2DD5FE0D9}">
      <dsp:nvSpPr>
        <dsp:cNvPr id="0" name=""/>
        <dsp:cNvSpPr/>
      </dsp:nvSpPr>
      <dsp:spPr>
        <a:xfrm>
          <a:off x="6875015" y="2340455"/>
          <a:ext cx="946173" cy="9461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eMbedded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Visual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Basic</a:t>
          </a:r>
          <a:endParaRPr lang="ru-RU" sz="1000" kern="1200" dirty="0"/>
        </a:p>
      </dsp:txBody>
      <dsp:txXfrm>
        <a:off x="7013579" y="2479022"/>
        <a:ext cx="669045" cy="669061"/>
      </dsp:txXfrm>
    </dsp:sp>
    <dsp:sp modelId="{AD37ED4C-AAF0-4D06-9D57-F66D6B1B5428}">
      <dsp:nvSpPr>
        <dsp:cNvPr id="0" name=""/>
        <dsp:cNvSpPr/>
      </dsp:nvSpPr>
      <dsp:spPr>
        <a:xfrm>
          <a:off x="6506277" y="3019402"/>
          <a:ext cx="464767" cy="46458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777A0AC-B2A9-436B-8252-57285CE626D7}">
      <dsp:nvSpPr>
        <dsp:cNvPr id="0" name=""/>
        <dsp:cNvSpPr/>
      </dsp:nvSpPr>
      <dsp:spPr>
        <a:xfrm>
          <a:off x="7879060" y="2414461"/>
          <a:ext cx="270430" cy="270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53B1997-6A46-4734-836C-2BBFF8FCA638}">
      <dsp:nvSpPr>
        <dsp:cNvPr id="0" name=""/>
        <dsp:cNvSpPr/>
      </dsp:nvSpPr>
      <dsp:spPr>
        <a:xfrm>
          <a:off x="7778563" y="2793472"/>
          <a:ext cx="946173" cy="9461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.NET </a:t>
          </a:r>
          <a:r>
            <a:rPr lang="ru-RU" sz="1000" kern="1200" dirty="0" err="1" smtClean="0"/>
            <a:t>Compact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Framework</a:t>
          </a:r>
          <a:endParaRPr lang="ru-RU" sz="1000" kern="1200" dirty="0"/>
        </a:p>
      </dsp:txBody>
      <dsp:txXfrm>
        <a:off x="7917127" y="2932039"/>
        <a:ext cx="669045" cy="669061"/>
      </dsp:txXfrm>
    </dsp:sp>
    <dsp:sp modelId="{0CF0FF99-7BCD-4BA0-9623-662238D2186D}">
      <dsp:nvSpPr>
        <dsp:cNvPr id="0" name=""/>
        <dsp:cNvSpPr/>
      </dsp:nvSpPr>
      <dsp:spPr>
        <a:xfrm>
          <a:off x="7877507" y="3797535"/>
          <a:ext cx="270430" cy="270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FB40759-8A8B-4119-8F85-ED187FA84116}">
      <dsp:nvSpPr>
        <dsp:cNvPr id="0" name=""/>
        <dsp:cNvSpPr/>
      </dsp:nvSpPr>
      <dsp:spPr>
        <a:xfrm>
          <a:off x="6872101" y="3334185"/>
          <a:ext cx="946173" cy="9461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eMbedded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Visual</a:t>
          </a:r>
          <a:r>
            <a:rPr lang="ru-RU" sz="1000" kern="1200" dirty="0" smtClean="0"/>
            <a:t> C++ </a:t>
          </a:r>
          <a:endParaRPr lang="ru-RU" sz="1000" kern="1200" dirty="0"/>
        </a:p>
      </dsp:txBody>
      <dsp:txXfrm>
        <a:off x="7010665" y="3472752"/>
        <a:ext cx="669045" cy="669061"/>
      </dsp:txXfrm>
    </dsp:sp>
    <dsp:sp modelId="{C21D20F2-CF33-4609-9627-1B79F5651C30}">
      <dsp:nvSpPr>
        <dsp:cNvPr id="0" name=""/>
        <dsp:cNvSpPr/>
      </dsp:nvSpPr>
      <dsp:spPr>
        <a:xfrm>
          <a:off x="813284" y="2392230"/>
          <a:ext cx="1744043" cy="1743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Microsoft</a:t>
          </a:r>
          <a:endParaRPr lang="ru-RU" sz="2100" kern="1200" dirty="0"/>
        </a:p>
      </dsp:txBody>
      <dsp:txXfrm>
        <a:off x="1068693" y="2647593"/>
        <a:ext cx="1233225" cy="1233002"/>
      </dsp:txXfrm>
    </dsp:sp>
    <dsp:sp modelId="{84AB367F-C5F1-4CEF-8399-EC8E9C097476}">
      <dsp:nvSpPr>
        <dsp:cNvPr id="0" name=""/>
        <dsp:cNvSpPr/>
      </dsp:nvSpPr>
      <dsp:spPr>
        <a:xfrm>
          <a:off x="6325547" y="4368923"/>
          <a:ext cx="2267256" cy="59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Среды разработки</a:t>
          </a:r>
          <a:endParaRPr lang="ru-RU" sz="2100" kern="1200" dirty="0"/>
        </a:p>
      </dsp:txBody>
      <dsp:txXfrm>
        <a:off x="6325547" y="4368923"/>
        <a:ext cx="2267256" cy="597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B0FF3-B914-4326-8380-CD51D53BDA8E}">
      <dsp:nvSpPr>
        <dsp:cNvPr id="0" name=""/>
        <dsp:cNvSpPr/>
      </dsp:nvSpPr>
      <dsp:spPr>
        <a:xfrm rot="5400000">
          <a:off x="208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0BC2B-2756-4BF3-BCCF-D8A4CF7D2771}">
      <dsp:nvSpPr>
        <dsp:cNvPr id="0" name=""/>
        <dsp:cNvSpPr/>
      </dsp:nvSpPr>
      <dsp:spPr>
        <a:xfrm rot="16200000">
          <a:off x="2799095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606D6-C6AB-4B9D-B287-AC5567BA9465}">
      <dsp:nvSpPr>
        <dsp:cNvPr id="0" name=""/>
        <dsp:cNvSpPr/>
      </dsp:nvSpPr>
      <dsp:spPr>
        <a:xfrm>
          <a:off x="3120664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ОС</a:t>
          </a:r>
          <a:endParaRPr lang="ru-RU" sz="1900" kern="1200" dirty="0"/>
        </a:p>
      </dsp:txBody>
      <dsp:txXfrm>
        <a:off x="3120664" y="3172085"/>
        <a:ext cx="2064806" cy="544067"/>
      </dsp:txXfrm>
    </dsp:sp>
    <dsp:sp modelId="{6F70C10F-958A-4DBF-A1A0-94819007B643}">
      <dsp:nvSpPr>
        <dsp:cNvPr id="0" name=""/>
        <dsp:cNvSpPr/>
      </dsp:nvSpPr>
      <dsp:spPr>
        <a:xfrm rot="5400000">
          <a:off x="2711862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FDFB8-1940-44B1-AEF3-66B3268DE95B}">
      <dsp:nvSpPr>
        <dsp:cNvPr id="0" name=""/>
        <dsp:cNvSpPr/>
      </dsp:nvSpPr>
      <dsp:spPr>
        <a:xfrm rot="16200000">
          <a:off x="5509926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A4D38-8D3C-4D8E-9E6D-60D96666E0E7}">
      <dsp:nvSpPr>
        <dsp:cNvPr id="0" name=""/>
        <dsp:cNvSpPr/>
      </dsp:nvSpPr>
      <dsp:spPr>
        <a:xfrm>
          <a:off x="510235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Платформа</a:t>
          </a:r>
          <a:endParaRPr lang="ru-RU" sz="1900" kern="1200" dirty="0"/>
        </a:p>
      </dsp:txBody>
      <dsp:txXfrm>
        <a:off x="510235" y="3172085"/>
        <a:ext cx="2064806" cy="544067"/>
      </dsp:txXfrm>
    </dsp:sp>
    <dsp:sp modelId="{4B5F7583-9376-4859-BEAD-309D9B31B566}">
      <dsp:nvSpPr>
        <dsp:cNvPr id="0" name=""/>
        <dsp:cNvSpPr/>
      </dsp:nvSpPr>
      <dsp:spPr>
        <a:xfrm>
          <a:off x="3630086" y="1277926"/>
          <a:ext cx="992469" cy="9924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1" tooltip="OS X"/>
            </a:rPr>
            <a:t>OS X</a:t>
          </a:r>
          <a:endParaRPr lang="ru-RU" sz="900" kern="1200" dirty="0"/>
        </a:p>
      </dsp:txBody>
      <dsp:txXfrm>
        <a:off x="3744602" y="1411527"/>
        <a:ext cx="763438" cy="314918"/>
      </dsp:txXfrm>
    </dsp:sp>
    <dsp:sp modelId="{47625314-5006-4F2C-9965-AA0195EEA63C}">
      <dsp:nvSpPr>
        <dsp:cNvPr id="0" name=""/>
        <dsp:cNvSpPr/>
      </dsp:nvSpPr>
      <dsp:spPr>
        <a:xfrm>
          <a:off x="4069063" y="1716902"/>
          <a:ext cx="992469" cy="9924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2" tooltip="Android"/>
            </a:rPr>
            <a:t>Android</a:t>
          </a:r>
          <a:endParaRPr lang="ru-RU" sz="900" kern="1200" dirty="0"/>
        </a:p>
      </dsp:txBody>
      <dsp:txXfrm>
        <a:off x="4603470" y="1831418"/>
        <a:ext cx="381719" cy="763438"/>
      </dsp:txXfrm>
    </dsp:sp>
    <dsp:sp modelId="{09A361BE-A453-4BEE-B70D-0F4DD42B2344}">
      <dsp:nvSpPr>
        <dsp:cNvPr id="0" name=""/>
        <dsp:cNvSpPr/>
      </dsp:nvSpPr>
      <dsp:spPr>
        <a:xfrm>
          <a:off x="3630086" y="2155879"/>
          <a:ext cx="992469" cy="9924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3" tooltip="Windows"/>
            </a:rPr>
            <a:t>Windows</a:t>
          </a:r>
          <a:endParaRPr lang="ru-RU" sz="900" kern="1200" dirty="0"/>
        </a:p>
      </dsp:txBody>
      <dsp:txXfrm>
        <a:off x="3744602" y="2699829"/>
        <a:ext cx="763438" cy="314918"/>
      </dsp:txXfrm>
    </dsp:sp>
    <dsp:sp modelId="{48EACB2B-6FED-4B62-A6C2-46603B75E2A4}">
      <dsp:nvSpPr>
        <dsp:cNvPr id="0" name=""/>
        <dsp:cNvSpPr/>
      </dsp:nvSpPr>
      <dsp:spPr>
        <a:xfrm>
          <a:off x="3191109" y="1716902"/>
          <a:ext cx="992469" cy="9924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smtClean="0">
              <a:hlinkClick xmlns:r="http://schemas.openxmlformats.org/officeDocument/2006/relationships" r:id="rId4" tooltip="IOS"/>
            </a:rPr>
            <a:t>iOS</a:t>
          </a:r>
          <a:endParaRPr lang="en-US" sz="900" kern="1200"/>
        </a:p>
      </dsp:txBody>
      <dsp:txXfrm>
        <a:off x="3267453" y="1831418"/>
        <a:ext cx="381719" cy="763438"/>
      </dsp:txXfrm>
    </dsp:sp>
    <dsp:sp modelId="{02AEE4DA-B004-4CF8-8CCF-8A6834FEDC24}">
      <dsp:nvSpPr>
        <dsp:cNvPr id="0" name=""/>
        <dsp:cNvSpPr/>
      </dsp:nvSpPr>
      <dsp:spPr>
        <a:xfrm>
          <a:off x="6166225" y="1155764"/>
          <a:ext cx="801235" cy="8012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5" tooltip="Action Script"/>
            </a:rPr>
            <a:t>Action Script</a:t>
          </a:r>
          <a:endParaRPr lang="ru-RU" sz="900" kern="1200" dirty="0"/>
        </a:p>
      </dsp:txBody>
      <dsp:txXfrm>
        <a:off x="6283563" y="1273103"/>
        <a:ext cx="566559" cy="566561"/>
      </dsp:txXfrm>
    </dsp:sp>
    <dsp:sp modelId="{5D1F34A5-5191-42E2-9C00-1BF419D4FA96}">
      <dsp:nvSpPr>
        <dsp:cNvPr id="0" name=""/>
        <dsp:cNvSpPr/>
      </dsp:nvSpPr>
      <dsp:spPr>
        <a:xfrm>
          <a:off x="6263460" y="2065519"/>
          <a:ext cx="228924" cy="2289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7262C56-7A10-4BAE-9156-FFCDD54BF109}">
      <dsp:nvSpPr>
        <dsp:cNvPr id="0" name=""/>
        <dsp:cNvSpPr/>
      </dsp:nvSpPr>
      <dsp:spPr>
        <a:xfrm>
          <a:off x="6923112" y="1108720"/>
          <a:ext cx="238909" cy="315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F5F7AFE-3B80-4836-8CF9-DE7EB4B21A56}">
      <dsp:nvSpPr>
        <dsp:cNvPr id="0" name=""/>
        <dsp:cNvSpPr/>
      </dsp:nvSpPr>
      <dsp:spPr>
        <a:xfrm>
          <a:off x="6995117" y="1396751"/>
          <a:ext cx="801235" cy="8012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6" tooltip="JavaScript"/>
            </a:rPr>
            <a:t>JavaScript</a:t>
          </a:r>
          <a:endParaRPr lang="ru-RU" sz="900" kern="1200" dirty="0"/>
        </a:p>
      </dsp:txBody>
      <dsp:txXfrm>
        <a:off x="7112455" y="1514090"/>
        <a:ext cx="566559" cy="566561"/>
      </dsp:txXfrm>
    </dsp:sp>
    <dsp:sp modelId="{4EC29B7D-C745-4CE5-9D46-2178F3F26A75}">
      <dsp:nvSpPr>
        <dsp:cNvPr id="0" name=""/>
        <dsp:cNvSpPr/>
      </dsp:nvSpPr>
      <dsp:spPr>
        <a:xfrm>
          <a:off x="7663612" y="2232638"/>
          <a:ext cx="228924" cy="2289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F2997B0-F837-4898-BD0D-85E0F375EA44}">
      <dsp:nvSpPr>
        <dsp:cNvPr id="0" name=""/>
        <dsp:cNvSpPr/>
      </dsp:nvSpPr>
      <dsp:spPr>
        <a:xfrm>
          <a:off x="5978453" y="2375305"/>
          <a:ext cx="801235" cy="8012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7" tooltip="HTML"/>
            </a:rPr>
            <a:t>HTML</a:t>
          </a:r>
          <a:endParaRPr lang="ru-RU" sz="900" kern="1200" dirty="0"/>
        </a:p>
      </dsp:txBody>
      <dsp:txXfrm>
        <a:off x="6095791" y="2492644"/>
        <a:ext cx="566559" cy="566561"/>
      </dsp:txXfrm>
    </dsp:sp>
    <dsp:sp modelId="{BB4145F5-238A-47E6-92CC-94DCB2FD1151}">
      <dsp:nvSpPr>
        <dsp:cNvPr id="0" name=""/>
        <dsp:cNvSpPr/>
      </dsp:nvSpPr>
      <dsp:spPr>
        <a:xfrm>
          <a:off x="6851105" y="2260850"/>
          <a:ext cx="801235" cy="8012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dirty="0" smtClean="0">
              <a:hlinkClick xmlns:r="http://schemas.openxmlformats.org/officeDocument/2006/relationships" r:id="rId8" tooltip="CSS"/>
            </a:rPr>
            <a:t>CSS</a:t>
          </a:r>
          <a:endParaRPr lang="ru-RU" sz="900" kern="1200" dirty="0"/>
        </a:p>
      </dsp:txBody>
      <dsp:txXfrm>
        <a:off x="6968443" y="2378189"/>
        <a:ext cx="566559" cy="566561"/>
      </dsp:txXfrm>
    </dsp:sp>
    <dsp:sp modelId="{E92B9221-CDFC-4E09-B542-B8C95130CB60}">
      <dsp:nvSpPr>
        <dsp:cNvPr id="0" name=""/>
        <dsp:cNvSpPr/>
      </dsp:nvSpPr>
      <dsp:spPr>
        <a:xfrm>
          <a:off x="6595171" y="2010958"/>
          <a:ext cx="393535" cy="3934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0222A53-C1F1-4DE7-AAFA-24948A4D5E0D}">
      <dsp:nvSpPr>
        <dsp:cNvPr id="0" name=""/>
        <dsp:cNvSpPr/>
      </dsp:nvSpPr>
      <dsp:spPr>
        <a:xfrm>
          <a:off x="6006399" y="2212228"/>
          <a:ext cx="172076" cy="1719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7AB0F22-9D01-41BE-83B4-D7923346A9F1}">
      <dsp:nvSpPr>
        <dsp:cNvPr id="0" name=""/>
        <dsp:cNvSpPr/>
      </dsp:nvSpPr>
      <dsp:spPr>
        <a:xfrm>
          <a:off x="740663" y="1371896"/>
          <a:ext cx="1588312" cy="1588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AIR</a:t>
          </a:r>
          <a:endParaRPr lang="ru-RU" sz="1900" kern="1200" dirty="0"/>
        </a:p>
      </dsp:txBody>
      <dsp:txXfrm>
        <a:off x="973266" y="1604457"/>
        <a:ext cx="1123106" cy="1122903"/>
      </dsp:txXfrm>
    </dsp:sp>
    <dsp:sp modelId="{9BB225CE-16CE-4174-A04E-AD51B05F8926}">
      <dsp:nvSpPr>
        <dsp:cNvPr id="0" name=""/>
        <dsp:cNvSpPr/>
      </dsp:nvSpPr>
      <dsp:spPr>
        <a:xfrm>
          <a:off x="5760719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Среды разработки</a:t>
          </a:r>
          <a:endParaRPr lang="ru-RU" sz="1900" kern="1200" dirty="0"/>
        </a:p>
      </dsp:txBody>
      <dsp:txXfrm>
        <a:off x="5760719" y="3172085"/>
        <a:ext cx="2064806" cy="5440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7B302-95AA-4187-910B-ACDEBF98B827}">
      <dsp:nvSpPr>
        <dsp:cNvPr id="0" name=""/>
        <dsp:cNvSpPr/>
      </dsp:nvSpPr>
      <dsp:spPr>
        <a:xfrm rot="5400000">
          <a:off x="208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EF101-CA95-4426-8981-C9ED8B177D6B}">
      <dsp:nvSpPr>
        <dsp:cNvPr id="0" name=""/>
        <dsp:cNvSpPr/>
      </dsp:nvSpPr>
      <dsp:spPr>
        <a:xfrm rot="16200000">
          <a:off x="2799095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F1E1C-2D05-436C-B139-106AB402A8C4}">
      <dsp:nvSpPr>
        <dsp:cNvPr id="0" name=""/>
        <dsp:cNvSpPr/>
      </dsp:nvSpPr>
      <dsp:spPr>
        <a:xfrm>
          <a:off x="3120664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dirty="0" smtClean="0"/>
            <a:t>Семейство ОС</a:t>
          </a:r>
          <a:endParaRPr lang="ru-RU" sz="1500" kern="1200" dirty="0"/>
        </a:p>
      </dsp:txBody>
      <dsp:txXfrm>
        <a:off x="3120664" y="3172085"/>
        <a:ext cx="2064806" cy="544067"/>
      </dsp:txXfrm>
    </dsp:sp>
    <dsp:sp modelId="{67A2407B-6B7D-4CC9-8018-A1B8E6C60211}">
      <dsp:nvSpPr>
        <dsp:cNvPr id="0" name=""/>
        <dsp:cNvSpPr/>
      </dsp:nvSpPr>
      <dsp:spPr>
        <a:xfrm rot="5400000">
          <a:off x="2711862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8242D-7600-4A4D-A6F9-BEF4632E52D3}">
      <dsp:nvSpPr>
        <dsp:cNvPr id="0" name=""/>
        <dsp:cNvSpPr/>
      </dsp:nvSpPr>
      <dsp:spPr>
        <a:xfrm rot="16200000">
          <a:off x="5509926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7E07D-BE3A-4482-A970-45550778341B}">
      <dsp:nvSpPr>
        <dsp:cNvPr id="0" name=""/>
        <dsp:cNvSpPr/>
      </dsp:nvSpPr>
      <dsp:spPr>
        <a:xfrm>
          <a:off x="510235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Платформа</a:t>
          </a:r>
          <a:endParaRPr lang="ru-RU" sz="1500" kern="1200" dirty="0"/>
        </a:p>
      </dsp:txBody>
      <dsp:txXfrm>
        <a:off x="510235" y="3172085"/>
        <a:ext cx="2064806" cy="544067"/>
      </dsp:txXfrm>
    </dsp:sp>
    <dsp:sp modelId="{0AD8CB21-D2EF-4728-9AA5-5037708DE61D}">
      <dsp:nvSpPr>
        <dsp:cNvPr id="0" name=""/>
        <dsp:cNvSpPr/>
      </dsp:nvSpPr>
      <dsp:spPr>
        <a:xfrm>
          <a:off x="3172023" y="1258840"/>
          <a:ext cx="1908595" cy="19085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smtClean="0">
              <a:hlinkClick xmlns:r="http://schemas.openxmlformats.org/officeDocument/2006/relationships" r:id="rId1" tooltip="Linux"/>
            </a:rPr>
            <a:t>Linux</a:t>
          </a:r>
          <a:endParaRPr lang="ru-RU" sz="1500" kern="1200" dirty="0"/>
        </a:p>
      </dsp:txBody>
      <dsp:txXfrm>
        <a:off x="3553742" y="1449699"/>
        <a:ext cx="1145157" cy="1526876"/>
      </dsp:txXfrm>
    </dsp:sp>
    <dsp:sp modelId="{7B14A685-8548-4F92-AE20-E803B6D22BA3}">
      <dsp:nvSpPr>
        <dsp:cNvPr id="0" name=""/>
        <dsp:cNvSpPr/>
      </dsp:nvSpPr>
      <dsp:spPr>
        <a:xfrm>
          <a:off x="6243115" y="1222642"/>
          <a:ext cx="861686" cy="861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>
              <a:hlinkClick xmlns:r="http://schemas.openxmlformats.org/officeDocument/2006/relationships" r:id="rId2" tooltip="Java"/>
            </a:rPr>
            <a:t>Java</a:t>
          </a:r>
          <a:endParaRPr lang="ru-RU" sz="1400" kern="1200" dirty="0"/>
        </a:p>
      </dsp:txBody>
      <dsp:txXfrm>
        <a:off x="6369306" y="1348836"/>
        <a:ext cx="609304" cy="609318"/>
      </dsp:txXfrm>
    </dsp:sp>
    <dsp:sp modelId="{BCA25BA3-4297-4AB1-8A95-AAF635D8E48B}">
      <dsp:nvSpPr>
        <dsp:cNvPr id="0" name=""/>
        <dsp:cNvSpPr/>
      </dsp:nvSpPr>
      <dsp:spPr>
        <a:xfrm>
          <a:off x="5925311" y="1943066"/>
          <a:ext cx="423266" cy="4230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1CD9AA1-B0E3-495A-9090-B64B7BE7B028}">
      <dsp:nvSpPr>
        <dsp:cNvPr id="0" name=""/>
        <dsp:cNvSpPr/>
      </dsp:nvSpPr>
      <dsp:spPr>
        <a:xfrm>
          <a:off x="7175514" y="1392142"/>
          <a:ext cx="246282" cy="2461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275E393-271C-4ABD-9575-72278C0E9285}">
      <dsp:nvSpPr>
        <dsp:cNvPr id="0" name=""/>
        <dsp:cNvSpPr/>
      </dsp:nvSpPr>
      <dsp:spPr>
        <a:xfrm>
          <a:off x="7083992" y="1737311"/>
          <a:ext cx="861686" cy="861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>
              <a:hlinkClick xmlns:r="http://schemas.openxmlformats.org/officeDocument/2006/relationships" r:id="rId3" tooltip="Delphi (язык программирования)"/>
            </a:rPr>
            <a:t>Delphi</a:t>
          </a:r>
          <a:endParaRPr lang="ru-RU" sz="1400" kern="1200" dirty="0"/>
        </a:p>
      </dsp:txBody>
      <dsp:txXfrm>
        <a:off x="7210183" y="1863505"/>
        <a:ext cx="609304" cy="609318"/>
      </dsp:txXfrm>
    </dsp:sp>
    <dsp:sp modelId="{B524E4A6-BC6D-4F39-8CA1-E3433B9A95CD}">
      <dsp:nvSpPr>
        <dsp:cNvPr id="0" name=""/>
        <dsp:cNvSpPr/>
      </dsp:nvSpPr>
      <dsp:spPr>
        <a:xfrm>
          <a:off x="7174100" y="2651718"/>
          <a:ext cx="246282" cy="2461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C1CB44A-2928-4B8B-A35C-19F7E598FA21}">
      <dsp:nvSpPr>
        <dsp:cNvPr id="0" name=""/>
        <dsp:cNvSpPr/>
      </dsp:nvSpPr>
      <dsp:spPr>
        <a:xfrm>
          <a:off x="6258470" y="2229741"/>
          <a:ext cx="861686" cy="861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 smtClean="0">
              <a:hlinkClick xmlns:r="http://schemas.openxmlformats.org/officeDocument/2006/relationships" r:id="rId4" tooltip="C++"/>
            </a:rPr>
            <a:t>C++</a:t>
          </a:r>
          <a:endParaRPr lang="ru-RU" sz="1400" kern="1200" dirty="0"/>
        </a:p>
      </dsp:txBody>
      <dsp:txXfrm>
        <a:off x="6384661" y="2355935"/>
        <a:ext cx="609304" cy="609318"/>
      </dsp:txXfrm>
    </dsp:sp>
    <dsp:sp modelId="{0D173C03-AFDD-4126-AC71-7A8F89AD4CCD}">
      <dsp:nvSpPr>
        <dsp:cNvPr id="0" name=""/>
        <dsp:cNvSpPr/>
      </dsp:nvSpPr>
      <dsp:spPr>
        <a:xfrm>
          <a:off x="740663" y="1371896"/>
          <a:ext cx="1588312" cy="1588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Android</a:t>
          </a:r>
          <a:endParaRPr lang="ru-RU" sz="1500" kern="1200" dirty="0"/>
        </a:p>
      </dsp:txBody>
      <dsp:txXfrm>
        <a:off x="973266" y="1604457"/>
        <a:ext cx="1123106" cy="1122903"/>
      </dsp:txXfrm>
    </dsp:sp>
    <dsp:sp modelId="{B487921F-F742-4981-B582-632007CCB8DB}">
      <dsp:nvSpPr>
        <dsp:cNvPr id="0" name=""/>
        <dsp:cNvSpPr/>
      </dsp:nvSpPr>
      <dsp:spPr>
        <a:xfrm>
          <a:off x="5760719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dirty="0" smtClean="0"/>
            <a:t>Язык программирования</a:t>
          </a:r>
          <a:endParaRPr lang="ru-RU" sz="1500" kern="1200" dirty="0"/>
        </a:p>
      </dsp:txBody>
      <dsp:txXfrm>
        <a:off x="5760719" y="3172085"/>
        <a:ext cx="2064806" cy="5440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7B302-95AA-4187-910B-ACDEBF98B827}">
      <dsp:nvSpPr>
        <dsp:cNvPr id="0" name=""/>
        <dsp:cNvSpPr/>
      </dsp:nvSpPr>
      <dsp:spPr>
        <a:xfrm rot="5400000">
          <a:off x="208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EF101-CA95-4426-8981-C9ED8B177D6B}">
      <dsp:nvSpPr>
        <dsp:cNvPr id="0" name=""/>
        <dsp:cNvSpPr/>
      </dsp:nvSpPr>
      <dsp:spPr>
        <a:xfrm rot="16200000">
          <a:off x="2799095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F1E1C-2D05-436C-B139-106AB402A8C4}">
      <dsp:nvSpPr>
        <dsp:cNvPr id="0" name=""/>
        <dsp:cNvSpPr/>
      </dsp:nvSpPr>
      <dsp:spPr>
        <a:xfrm>
          <a:off x="3120664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dirty="0" smtClean="0"/>
            <a:t>Семейство ОС</a:t>
          </a:r>
          <a:endParaRPr lang="ru-RU" sz="1500" kern="1200" dirty="0"/>
        </a:p>
      </dsp:txBody>
      <dsp:txXfrm>
        <a:off x="3120664" y="3172085"/>
        <a:ext cx="2064806" cy="544067"/>
      </dsp:txXfrm>
    </dsp:sp>
    <dsp:sp modelId="{67A2407B-6B7D-4CC9-8018-A1B8E6C60211}">
      <dsp:nvSpPr>
        <dsp:cNvPr id="0" name=""/>
        <dsp:cNvSpPr/>
      </dsp:nvSpPr>
      <dsp:spPr>
        <a:xfrm rot="5400000">
          <a:off x="2711862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8242D-7600-4A4D-A6F9-BEF4632E52D3}">
      <dsp:nvSpPr>
        <dsp:cNvPr id="0" name=""/>
        <dsp:cNvSpPr/>
      </dsp:nvSpPr>
      <dsp:spPr>
        <a:xfrm rot="16200000">
          <a:off x="5509926" y="809601"/>
          <a:ext cx="2719464" cy="271988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7E07D-BE3A-4482-A970-45550778341B}">
      <dsp:nvSpPr>
        <dsp:cNvPr id="0" name=""/>
        <dsp:cNvSpPr/>
      </dsp:nvSpPr>
      <dsp:spPr>
        <a:xfrm>
          <a:off x="510235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Платформа</a:t>
          </a:r>
          <a:endParaRPr lang="ru-RU" sz="1500" kern="1200" dirty="0"/>
        </a:p>
      </dsp:txBody>
      <dsp:txXfrm>
        <a:off x="510235" y="3172085"/>
        <a:ext cx="2064806" cy="544067"/>
      </dsp:txXfrm>
    </dsp:sp>
    <dsp:sp modelId="{0AD8CB21-D2EF-4728-9AA5-5037708DE61D}">
      <dsp:nvSpPr>
        <dsp:cNvPr id="0" name=""/>
        <dsp:cNvSpPr/>
      </dsp:nvSpPr>
      <dsp:spPr>
        <a:xfrm>
          <a:off x="3172023" y="1258840"/>
          <a:ext cx="1908595" cy="19085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smtClean="0">
              <a:hlinkClick xmlns:r="http://schemas.openxmlformats.org/officeDocument/2006/relationships" r:id="rId1" tooltip="Mac OS X"/>
            </a:rPr>
            <a:t>Mac OS X</a:t>
          </a:r>
          <a:endParaRPr lang="ru-RU" sz="1500" kern="1200" dirty="0"/>
        </a:p>
      </dsp:txBody>
      <dsp:txXfrm>
        <a:off x="3553742" y="1449699"/>
        <a:ext cx="1145157" cy="1526876"/>
      </dsp:txXfrm>
    </dsp:sp>
    <dsp:sp modelId="{7B14A685-8548-4F92-AE20-E803B6D22BA3}">
      <dsp:nvSpPr>
        <dsp:cNvPr id="0" name=""/>
        <dsp:cNvSpPr/>
      </dsp:nvSpPr>
      <dsp:spPr>
        <a:xfrm>
          <a:off x="6370410" y="1146655"/>
          <a:ext cx="910875" cy="9107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smtClean="0">
              <a:hlinkClick xmlns:r="http://schemas.openxmlformats.org/officeDocument/2006/relationships" r:id="rId2" tooltip="Object Pascal"/>
            </a:rPr>
            <a:t>Object Pascal</a:t>
          </a:r>
          <a:endParaRPr lang="ru-RU" sz="1500" kern="1200" dirty="0"/>
        </a:p>
      </dsp:txBody>
      <dsp:txXfrm>
        <a:off x="6503805" y="1280033"/>
        <a:ext cx="644085" cy="644009"/>
      </dsp:txXfrm>
    </dsp:sp>
    <dsp:sp modelId="{BCA25BA3-4297-4AB1-8A95-AAF635D8E48B}">
      <dsp:nvSpPr>
        <dsp:cNvPr id="0" name=""/>
        <dsp:cNvSpPr/>
      </dsp:nvSpPr>
      <dsp:spPr>
        <a:xfrm>
          <a:off x="6034530" y="1908085"/>
          <a:ext cx="447238" cy="44719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1CD9AA1-B0E3-495A-9090-B64B7BE7B028}">
      <dsp:nvSpPr>
        <dsp:cNvPr id="0" name=""/>
        <dsp:cNvSpPr/>
      </dsp:nvSpPr>
      <dsp:spPr>
        <a:xfrm>
          <a:off x="7355885" y="1325898"/>
          <a:ext cx="260198" cy="26027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20DC45-BF5A-4EC5-A664-AEC2A3C2C727}">
      <dsp:nvSpPr>
        <dsp:cNvPr id="0" name=""/>
        <dsp:cNvSpPr/>
      </dsp:nvSpPr>
      <dsp:spPr>
        <a:xfrm>
          <a:off x="6925584" y="1940619"/>
          <a:ext cx="910875" cy="9107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smtClean="0">
              <a:hlinkClick xmlns:r="http://schemas.openxmlformats.org/officeDocument/2006/relationships" r:id="rId3" tooltip="C++"/>
            </a:rPr>
            <a:t>C++</a:t>
          </a:r>
          <a:endParaRPr lang="ru-RU" sz="1500" kern="1200" dirty="0"/>
        </a:p>
      </dsp:txBody>
      <dsp:txXfrm>
        <a:off x="7058979" y="2073997"/>
        <a:ext cx="644085" cy="644009"/>
      </dsp:txXfrm>
    </dsp:sp>
    <dsp:sp modelId="{D3E5A3C9-C092-4640-B121-FA9E2F6AEDEF}">
      <dsp:nvSpPr>
        <dsp:cNvPr id="0" name=""/>
        <dsp:cNvSpPr/>
      </dsp:nvSpPr>
      <dsp:spPr>
        <a:xfrm>
          <a:off x="7020906" y="2907158"/>
          <a:ext cx="260198" cy="26027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D173C03-AFDD-4126-AC71-7A8F89AD4CCD}">
      <dsp:nvSpPr>
        <dsp:cNvPr id="0" name=""/>
        <dsp:cNvSpPr/>
      </dsp:nvSpPr>
      <dsp:spPr>
        <a:xfrm>
          <a:off x="740663" y="1371896"/>
          <a:ext cx="1588312" cy="1588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Apple</a:t>
          </a:r>
          <a:r>
            <a:rPr lang="ru-RU" sz="1500" b="1" kern="1200" dirty="0" smtClean="0"/>
            <a:t> </a:t>
          </a:r>
          <a:r>
            <a:rPr lang="en-US" sz="1500" b="1" kern="1200" dirty="0" err="1" smtClean="0"/>
            <a:t>iOS</a:t>
          </a:r>
          <a:r>
            <a:rPr lang="en-US" sz="1500" b="1" kern="1200" dirty="0" smtClean="0"/>
            <a:t> SDK</a:t>
          </a:r>
          <a:endParaRPr lang="ru-RU" sz="1500" kern="1200" dirty="0"/>
        </a:p>
      </dsp:txBody>
      <dsp:txXfrm>
        <a:off x="973266" y="1604457"/>
        <a:ext cx="1123106" cy="1122903"/>
      </dsp:txXfrm>
    </dsp:sp>
    <dsp:sp modelId="{B487921F-F742-4981-B582-632007CCB8DB}">
      <dsp:nvSpPr>
        <dsp:cNvPr id="0" name=""/>
        <dsp:cNvSpPr/>
      </dsp:nvSpPr>
      <dsp:spPr>
        <a:xfrm>
          <a:off x="5760719" y="3172085"/>
          <a:ext cx="2064806" cy="544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dirty="0" smtClean="0"/>
            <a:t>Язык программирования</a:t>
          </a:r>
          <a:endParaRPr lang="ru-RU" sz="1500" kern="1200" dirty="0"/>
        </a:p>
      </dsp:txBody>
      <dsp:txXfrm>
        <a:off x="5760719" y="3172085"/>
        <a:ext cx="2064806" cy="544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6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05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1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47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97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1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71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3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69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39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0A78D-0F29-4DB5-9DAE-B22423830B0F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CBE0C-2D09-44F2-851F-AC90734CF6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4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РАЗРАБОТКА ПРИЛОЖЕНИЙ ДЛЯ МОБИЛЬНЫХ УСТРОЙСТВ</a:t>
            </a:r>
          </a:p>
        </p:txBody>
      </p:sp>
    </p:spTree>
    <p:extLst>
      <p:ext uri="{BB962C8B-B14F-4D97-AF65-F5344CB8AC3E}">
        <p14:creationId xmlns:p14="http://schemas.microsoft.com/office/powerpoint/2010/main" val="196501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5778062"/>
              </p:ext>
            </p:extLst>
          </p:nvPr>
        </p:nvGraphicFramePr>
        <p:xfrm>
          <a:off x="107504" y="116632"/>
          <a:ext cx="903649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95727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Платформа </a:t>
            </a:r>
            <a:r>
              <a:rPr lang="ru-RU" sz="3200" dirty="0" err="1" smtClean="0"/>
              <a:t>Microsoft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880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</a:t>
            </a:r>
            <a:r>
              <a:rPr lang="ru-RU" dirty="0"/>
              <a:t>.NET </a:t>
            </a:r>
            <a:r>
              <a:rPr lang="ru-RU" dirty="0" err="1"/>
              <a:t>Compact</a:t>
            </a:r>
            <a:r>
              <a:rPr lang="ru-RU" dirty="0"/>
              <a:t> </a:t>
            </a:r>
            <a:r>
              <a:rPr lang="ru-RU" dirty="0" err="1"/>
              <a:t>Framework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844502" cy="5223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75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Платформа </a:t>
            </a:r>
            <a:r>
              <a:rPr lang="en-US" b="1" dirty="0" smtClean="0"/>
              <a:t>Adobe </a:t>
            </a:r>
            <a:r>
              <a:rPr lang="en-US" b="1" dirty="0"/>
              <a:t>Integrated Runtime (AIR)</a:t>
            </a:r>
            <a:r>
              <a:rPr lang="en-US" dirty="0"/>
              <a:t> 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8162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47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Платформа </a:t>
            </a:r>
            <a:r>
              <a:rPr lang="en-US" b="1" dirty="0" smtClean="0"/>
              <a:t>Android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8298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278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Платформа </a:t>
            </a:r>
            <a:r>
              <a:rPr lang="en-US" b="1" dirty="0" smtClean="0"/>
              <a:t>Apple</a:t>
            </a:r>
            <a:r>
              <a:rPr lang="ru-RU" b="1" dirty="0" smtClean="0"/>
              <a:t> </a:t>
            </a:r>
            <a:r>
              <a:rPr lang="en-US" b="1" dirty="0" err="1"/>
              <a:t>iOS</a:t>
            </a:r>
            <a:r>
              <a:rPr lang="en-US" b="1" dirty="0"/>
              <a:t> </a:t>
            </a:r>
            <a:r>
              <a:rPr lang="en-US" b="1" dirty="0"/>
              <a:t>SDK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8926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9112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87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РАЗРАБОТКА ПРИЛОЖЕНИЙ ДЛЯ МОБИЛЬНЫХ УСТРОЙСТВ</vt:lpstr>
      <vt:lpstr>Презентация PowerPoint</vt:lpstr>
      <vt:lpstr>Структура .NET Compact Framework</vt:lpstr>
      <vt:lpstr>Платформа Adobe Integrated Runtime (AIR) </vt:lpstr>
      <vt:lpstr>Платформа Android</vt:lpstr>
      <vt:lpstr>Платформа Apple iOS SDK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ПРИЛОЖЕНИЙ ДЛЯ МОБИЛЬНЫХ УСТРОЙСТВ</dc:title>
  <dc:creator>Наталья Денисова (Заведующая кафедрой ИС)</dc:creator>
  <cp:lastModifiedBy>Наталья Денисова (Заведующая кафедрой ИС)</cp:lastModifiedBy>
  <cp:revision>7</cp:revision>
  <dcterms:created xsi:type="dcterms:W3CDTF">2016-02-23T05:21:43Z</dcterms:created>
  <dcterms:modified xsi:type="dcterms:W3CDTF">2016-02-23T06:39:01Z</dcterms:modified>
</cp:coreProperties>
</file>